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7" r:id="rId3"/>
    <p:sldId id="409" r:id="rId4"/>
    <p:sldId id="410" r:id="rId5"/>
    <p:sldId id="411" r:id="rId6"/>
    <p:sldId id="372" r:id="rId7"/>
    <p:sldId id="373" r:id="rId8"/>
    <p:sldId id="374" r:id="rId9"/>
    <p:sldId id="375" r:id="rId10"/>
    <p:sldId id="376" r:id="rId11"/>
    <p:sldId id="413" r:id="rId12"/>
    <p:sldId id="414" r:id="rId13"/>
    <p:sldId id="415" r:id="rId14"/>
    <p:sldId id="416" r:id="rId15"/>
    <p:sldId id="417" r:id="rId16"/>
    <p:sldId id="418" r:id="rId17"/>
    <p:sldId id="419" r:id="rId18"/>
    <p:sldId id="420" r:id="rId19"/>
    <p:sldId id="421" r:id="rId20"/>
    <p:sldId id="422" r:id="rId21"/>
    <p:sldId id="423" r:id="rId22"/>
    <p:sldId id="425" r:id="rId23"/>
    <p:sldId id="426" r:id="rId24"/>
    <p:sldId id="387" r:id="rId25"/>
    <p:sldId id="388" r:id="rId26"/>
    <p:sldId id="389" r:id="rId27"/>
    <p:sldId id="393" r:id="rId28"/>
    <p:sldId id="394" r:id="rId29"/>
    <p:sldId id="396" r:id="rId30"/>
    <p:sldId id="397" r:id="rId31"/>
    <p:sldId id="401" r:id="rId32"/>
    <p:sldId id="359" r:id="rId33"/>
    <p:sldId id="360" r:id="rId34"/>
    <p:sldId id="404" r:id="rId35"/>
    <p:sldId id="405" r:id="rId36"/>
    <p:sldId id="406" r:id="rId37"/>
    <p:sldId id="407" r:id="rId38"/>
    <p:sldId id="408" r:id="rId39"/>
    <p:sldId id="403" r:id="rId40"/>
    <p:sldId id="412"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5" autoAdjust="0"/>
    <p:restoredTop sz="94598" autoAdjust="0"/>
  </p:normalViewPr>
  <p:slideViewPr>
    <p:cSldViewPr>
      <p:cViewPr varScale="1">
        <p:scale>
          <a:sx n="69" d="100"/>
          <a:sy n="69" d="100"/>
        </p:scale>
        <p:origin x="7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2C548-DBB8-4A45-84F4-6B1E8B252D37}" type="doc">
      <dgm:prSet loTypeId="urn:microsoft.com/office/officeart/2005/8/layout/equation1" loCatId="relationship" qsTypeId="urn:microsoft.com/office/officeart/2005/8/quickstyle/simple1" qsCatId="simple" csTypeId="urn:microsoft.com/office/officeart/2005/8/colors/accent4_1" csCatId="accent4" phldr="1"/>
      <dgm:spPr/>
    </dgm:pt>
    <dgm:pt modelId="{BD84C211-7F3A-4438-A2C4-EB2225B6587F}">
      <dgm:prSet phldrT="[Текст]" custT="1"/>
      <dgm:spPr>
        <a:ln>
          <a:solidFill>
            <a:srgbClr val="C00000"/>
          </a:solidFill>
        </a:ln>
      </dgm:spPr>
      <dgm:t>
        <a:bodyPr/>
        <a:lstStyle/>
        <a:p>
          <a:r>
            <a:rPr lang="ru-RU" sz="2000" b="1" dirty="0">
              <a:latin typeface="+mn-lt"/>
              <a:cs typeface="Times New Roman" pitchFamily="18" charset="0"/>
            </a:rPr>
            <a:t>Урочная деятельность</a:t>
          </a:r>
        </a:p>
      </dgm:t>
    </dgm:pt>
    <dgm:pt modelId="{650C5D46-6370-4CE5-8A7F-9F184E1D1787}" type="parTrans" cxnId="{C18C0862-24B9-406D-8A40-FC2A0FDA101E}">
      <dgm:prSet/>
      <dgm:spPr/>
      <dgm:t>
        <a:bodyPr/>
        <a:lstStyle/>
        <a:p>
          <a:endParaRPr lang="ru-RU" sz="1400" b="1">
            <a:solidFill>
              <a:schemeClr val="bg1"/>
            </a:solidFill>
            <a:latin typeface="+mn-lt"/>
            <a:cs typeface="Times New Roman" pitchFamily="18" charset="0"/>
          </a:endParaRPr>
        </a:p>
      </dgm:t>
    </dgm:pt>
    <dgm:pt modelId="{AF89D779-E227-4943-A171-B608C3D28CF7}" type="sibTrans" cxnId="{C18C0862-24B9-406D-8A40-FC2A0FDA101E}">
      <dgm:prSet custT="1"/>
      <dgm:spPr/>
      <dgm:t>
        <a:bodyPr/>
        <a:lstStyle/>
        <a:p>
          <a:endParaRPr lang="ru-RU" sz="1400" b="1">
            <a:solidFill>
              <a:schemeClr val="bg1"/>
            </a:solidFill>
            <a:latin typeface="+mn-lt"/>
            <a:cs typeface="Times New Roman" pitchFamily="18" charset="0"/>
          </a:endParaRPr>
        </a:p>
      </dgm:t>
    </dgm:pt>
    <dgm:pt modelId="{A482C5AB-6434-4A53-BBB3-20A41D538E3F}">
      <dgm:prSet phldrT="[Текст]" custT="1"/>
      <dgm:spPr>
        <a:ln>
          <a:solidFill>
            <a:srgbClr val="C00000"/>
          </a:solidFill>
        </a:ln>
      </dgm:spPr>
      <dgm:t>
        <a:bodyPr/>
        <a:lstStyle/>
        <a:p>
          <a:r>
            <a:rPr lang="ru-RU" sz="2000" b="1" dirty="0">
              <a:latin typeface="+mn-lt"/>
              <a:cs typeface="Times New Roman" pitchFamily="18" charset="0"/>
            </a:rPr>
            <a:t>Образовательная деятельность</a:t>
          </a:r>
        </a:p>
      </dgm:t>
    </dgm:pt>
    <dgm:pt modelId="{3022A601-C428-4221-A4E5-4562A2B3C28A}" type="parTrans" cxnId="{BD46A7E2-44CB-431E-BB88-E996A01C7274}">
      <dgm:prSet/>
      <dgm:spPr/>
      <dgm:t>
        <a:bodyPr/>
        <a:lstStyle/>
        <a:p>
          <a:endParaRPr lang="ru-RU" sz="1400" b="1">
            <a:solidFill>
              <a:schemeClr val="bg1"/>
            </a:solidFill>
            <a:latin typeface="+mn-lt"/>
            <a:cs typeface="Times New Roman" pitchFamily="18" charset="0"/>
          </a:endParaRPr>
        </a:p>
      </dgm:t>
    </dgm:pt>
    <dgm:pt modelId="{766EC3DB-B016-4E2B-890E-D94D3EDA8D61}" type="sibTrans" cxnId="{BD46A7E2-44CB-431E-BB88-E996A01C7274}">
      <dgm:prSet/>
      <dgm:spPr/>
      <dgm:t>
        <a:bodyPr/>
        <a:lstStyle/>
        <a:p>
          <a:endParaRPr lang="ru-RU" sz="1400" b="1">
            <a:solidFill>
              <a:schemeClr val="bg1"/>
            </a:solidFill>
            <a:latin typeface="+mn-lt"/>
            <a:cs typeface="Times New Roman" pitchFamily="18" charset="0"/>
          </a:endParaRPr>
        </a:p>
      </dgm:t>
    </dgm:pt>
    <dgm:pt modelId="{D21BBB32-5E2A-47E9-8876-C78679D582BF}">
      <dgm:prSet phldrT="[Текст]" custT="1"/>
      <dgm:spPr>
        <a:ln>
          <a:solidFill>
            <a:srgbClr val="C00000"/>
          </a:solidFill>
        </a:ln>
      </dgm:spPr>
      <dgm:t>
        <a:bodyPr/>
        <a:lstStyle/>
        <a:p>
          <a:r>
            <a:rPr lang="ru-RU" sz="2000" b="1" dirty="0">
              <a:latin typeface="+mn-lt"/>
              <a:cs typeface="Times New Roman" pitchFamily="18" charset="0"/>
            </a:rPr>
            <a:t>Внеурочная деятельность</a:t>
          </a:r>
        </a:p>
      </dgm:t>
    </dgm:pt>
    <dgm:pt modelId="{E1E24FE2-3D46-4A29-9FB5-9FF1B1318765}" type="parTrans" cxnId="{C9DB446C-7F5D-434A-B8C1-1A10E23E7E08}">
      <dgm:prSet/>
      <dgm:spPr/>
      <dgm:t>
        <a:bodyPr/>
        <a:lstStyle/>
        <a:p>
          <a:endParaRPr lang="ru-RU" sz="1400" b="1">
            <a:solidFill>
              <a:schemeClr val="bg1"/>
            </a:solidFill>
            <a:latin typeface="+mn-lt"/>
            <a:cs typeface="Times New Roman" pitchFamily="18" charset="0"/>
          </a:endParaRPr>
        </a:p>
      </dgm:t>
    </dgm:pt>
    <dgm:pt modelId="{A4F866DC-EE02-4903-884D-3E7A4CF003B4}" type="sibTrans" cxnId="{C9DB446C-7F5D-434A-B8C1-1A10E23E7E08}">
      <dgm:prSet custT="1"/>
      <dgm:spPr/>
      <dgm:t>
        <a:bodyPr/>
        <a:lstStyle/>
        <a:p>
          <a:endParaRPr lang="ru-RU" sz="1400" b="1">
            <a:solidFill>
              <a:schemeClr val="bg1"/>
            </a:solidFill>
            <a:latin typeface="+mn-lt"/>
            <a:cs typeface="Times New Roman" pitchFamily="18" charset="0"/>
          </a:endParaRPr>
        </a:p>
      </dgm:t>
    </dgm:pt>
    <dgm:pt modelId="{11797B7C-525C-49B0-BD7E-EF9682484818}" type="pres">
      <dgm:prSet presAssocID="{57D2C548-DBB8-4A45-84F4-6B1E8B252D37}" presName="linearFlow" presStyleCnt="0">
        <dgm:presLayoutVars>
          <dgm:dir/>
          <dgm:resizeHandles val="exact"/>
        </dgm:presLayoutVars>
      </dgm:prSet>
      <dgm:spPr/>
    </dgm:pt>
    <dgm:pt modelId="{E6A1D3FA-6BAB-44DC-92A7-C038EAA56B73}" type="pres">
      <dgm:prSet presAssocID="{BD84C211-7F3A-4438-A2C4-EB2225B6587F}" presName="node" presStyleLbl="node1" presStyleIdx="0" presStyleCnt="3" custScaleX="285912" custLinFactNeighborX="85548" custLinFactNeighborY="1389">
        <dgm:presLayoutVars>
          <dgm:bulletEnabled val="1"/>
        </dgm:presLayoutVars>
      </dgm:prSet>
      <dgm:spPr>
        <a:prstGeom prst="roundRect">
          <a:avLst/>
        </a:prstGeom>
      </dgm:spPr>
      <dgm:t>
        <a:bodyPr/>
        <a:lstStyle/>
        <a:p>
          <a:endParaRPr lang="ru-RU"/>
        </a:p>
      </dgm:t>
    </dgm:pt>
    <dgm:pt modelId="{4EA27B81-B45A-4D8E-883E-FC0A2279F594}" type="pres">
      <dgm:prSet presAssocID="{AF89D779-E227-4943-A171-B608C3D28CF7}" presName="spacerL" presStyleCnt="0"/>
      <dgm:spPr/>
    </dgm:pt>
    <dgm:pt modelId="{ADB91A3E-C83F-4A99-A896-EEADE42CEDE0}" type="pres">
      <dgm:prSet presAssocID="{AF89D779-E227-4943-A171-B608C3D28CF7}" presName="sibTrans" presStyleLbl="sibTrans2D1" presStyleIdx="0" presStyleCnt="2"/>
      <dgm:spPr/>
      <dgm:t>
        <a:bodyPr/>
        <a:lstStyle/>
        <a:p>
          <a:endParaRPr lang="ru-RU"/>
        </a:p>
      </dgm:t>
    </dgm:pt>
    <dgm:pt modelId="{8AF5326C-E9DB-41C2-B8CA-80E1A2942895}" type="pres">
      <dgm:prSet presAssocID="{AF89D779-E227-4943-A171-B608C3D28CF7}" presName="spacerR" presStyleCnt="0"/>
      <dgm:spPr/>
    </dgm:pt>
    <dgm:pt modelId="{6B9941F0-C51F-454C-8E06-07289A5DCCDF}" type="pres">
      <dgm:prSet presAssocID="{D21BBB32-5E2A-47E9-8876-C78679D582BF}" presName="node" presStyleLbl="node1" presStyleIdx="1" presStyleCnt="3" custScaleX="304348">
        <dgm:presLayoutVars>
          <dgm:bulletEnabled val="1"/>
        </dgm:presLayoutVars>
      </dgm:prSet>
      <dgm:spPr>
        <a:prstGeom prst="roundRect">
          <a:avLst/>
        </a:prstGeom>
      </dgm:spPr>
      <dgm:t>
        <a:bodyPr/>
        <a:lstStyle/>
        <a:p>
          <a:endParaRPr lang="ru-RU"/>
        </a:p>
      </dgm:t>
    </dgm:pt>
    <dgm:pt modelId="{5DF59D07-8D27-4B4B-8F7E-6DD11ABDFD01}" type="pres">
      <dgm:prSet presAssocID="{A4F866DC-EE02-4903-884D-3E7A4CF003B4}" presName="spacerL" presStyleCnt="0"/>
      <dgm:spPr/>
    </dgm:pt>
    <dgm:pt modelId="{A335421A-AF6D-4C11-85E1-40A0555A9E02}" type="pres">
      <dgm:prSet presAssocID="{A4F866DC-EE02-4903-884D-3E7A4CF003B4}" presName="sibTrans" presStyleLbl="sibTrans2D1" presStyleIdx="1" presStyleCnt="2"/>
      <dgm:spPr/>
      <dgm:t>
        <a:bodyPr/>
        <a:lstStyle/>
        <a:p>
          <a:endParaRPr lang="ru-RU"/>
        </a:p>
      </dgm:t>
    </dgm:pt>
    <dgm:pt modelId="{76E0D601-0C44-40AB-8820-1E81069B4AE3}" type="pres">
      <dgm:prSet presAssocID="{A4F866DC-EE02-4903-884D-3E7A4CF003B4}" presName="spacerR" presStyleCnt="0"/>
      <dgm:spPr/>
    </dgm:pt>
    <dgm:pt modelId="{C43F5AC7-89E7-4E10-A9D9-76D2DC50591D}" type="pres">
      <dgm:prSet presAssocID="{A482C5AB-6434-4A53-BBB3-20A41D538E3F}" presName="node" presStyleLbl="node1" presStyleIdx="2" presStyleCnt="3" custScaleX="345571">
        <dgm:presLayoutVars>
          <dgm:bulletEnabled val="1"/>
        </dgm:presLayoutVars>
      </dgm:prSet>
      <dgm:spPr>
        <a:prstGeom prst="roundRect">
          <a:avLst/>
        </a:prstGeom>
      </dgm:spPr>
      <dgm:t>
        <a:bodyPr/>
        <a:lstStyle/>
        <a:p>
          <a:endParaRPr lang="ru-RU"/>
        </a:p>
      </dgm:t>
    </dgm:pt>
  </dgm:ptLst>
  <dgm:cxnLst>
    <dgm:cxn modelId="{C18C0862-24B9-406D-8A40-FC2A0FDA101E}" srcId="{57D2C548-DBB8-4A45-84F4-6B1E8B252D37}" destId="{BD84C211-7F3A-4438-A2C4-EB2225B6587F}" srcOrd="0" destOrd="0" parTransId="{650C5D46-6370-4CE5-8A7F-9F184E1D1787}" sibTransId="{AF89D779-E227-4943-A171-B608C3D28CF7}"/>
    <dgm:cxn modelId="{0191D242-F6DF-448F-AD4E-C1CD64EC48F9}" type="presOf" srcId="{A4F866DC-EE02-4903-884D-3E7A4CF003B4}" destId="{A335421A-AF6D-4C11-85E1-40A0555A9E02}" srcOrd="0" destOrd="0" presId="urn:microsoft.com/office/officeart/2005/8/layout/equation1"/>
    <dgm:cxn modelId="{774C2780-42EA-4188-8BE6-549CACBACD26}" type="presOf" srcId="{BD84C211-7F3A-4438-A2C4-EB2225B6587F}" destId="{E6A1D3FA-6BAB-44DC-92A7-C038EAA56B73}" srcOrd="0" destOrd="0" presId="urn:microsoft.com/office/officeart/2005/8/layout/equation1"/>
    <dgm:cxn modelId="{C9DB446C-7F5D-434A-B8C1-1A10E23E7E08}" srcId="{57D2C548-DBB8-4A45-84F4-6B1E8B252D37}" destId="{D21BBB32-5E2A-47E9-8876-C78679D582BF}" srcOrd="1" destOrd="0" parTransId="{E1E24FE2-3D46-4A29-9FB5-9FF1B1318765}" sibTransId="{A4F866DC-EE02-4903-884D-3E7A4CF003B4}"/>
    <dgm:cxn modelId="{459D00D0-7EBD-4A2D-A651-1319B92CA973}" type="presOf" srcId="{57D2C548-DBB8-4A45-84F4-6B1E8B252D37}" destId="{11797B7C-525C-49B0-BD7E-EF9682484818}" srcOrd="0" destOrd="0" presId="urn:microsoft.com/office/officeart/2005/8/layout/equation1"/>
    <dgm:cxn modelId="{FE37AF82-D593-431C-8138-7C8949C09A6E}" type="presOf" srcId="{AF89D779-E227-4943-A171-B608C3D28CF7}" destId="{ADB91A3E-C83F-4A99-A896-EEADE42CEDE0}" srcOrd="0" destOrd="0" presId="urn:microsoft.com/office/officeart/2005/8/layout/equation1"/>
    <dgm:cxn modelId="{BD46A7E2-44CB-431E-BB88-E996A01C7274}" srcId="{57D2C548-DBB8-4A45-84F4-6B1E8B252D37}" destId="{A482C5AB-6434-4A53-BBB3-20A41D538E3F}" srcOrd="2" destOrd="0" parTransId="{3022A601-C428-4221-A4E5-4562A2B3C28A}" sibTransId="{766EC3DB-B016-4E2B-890E-D94D3EDA8D61}"/>
    <dgm:cxn modelId="{3BFAF3FE-F9A6-47BC-8F57-C8C7BE62F65B}" type="presOf" srcId="{A482C5AB-6434-4A53-BBB3-20A41D538E3F}" destId="{C43F5AC7-89E7-4E10-A9D9-76D2DC50591D}" srcOrd="0" destOrd="0" presId="urn:microsoft.com/office/officeart/2005/8/layout/equation1"/>
    <dgm:cxn modelId="{687D6693-7739-4D71-9D94-2D4D4EE149D9}" type="presOf" srcId="{D21BBB32-5E2A-47E9-8876-C78679D582BF}" destId="{6B9941F0-C51F-454C-8E06-07289A5DCCDF}" srcOrd="0" destOrd="0" presId="urn:microsoft.com/office/officeart/2005/8/layout/equation1"/>
    <dgm:cxn modelId="{3D54EBE9-D6BA-466B-9209-8A7ED637ECB8}" type="presParOf" srcId="{11797B7C-525C-49B0-BD7E-EF9682484818}" destId="{E6A1D3FA-6BAB-44DC-92A7-C038EAA56B73}" srcOrd="0" destOrd="0" presId="urn:microsoft.com/office/officeart/2005/8/layout/equation1"/>
    <dgm:cxn modelId="{CE150C18-BF19-4BB7-9D68-8CB459885227}" type="presParOf" srcId="{11797B7C-525C-49B0-BD7E-EF9682484818}" destId="{4EA27B81-B45A-4D8E-883E-FC0A2279F594}" srcOrd="1" destOrd="0" presId="urn:microsoft.com/office/officeart/2005/8/layout/equation1"/>
    <dgm:cxn modelId="{BDA9F6ED-E231-4248-B4A6-42CCCAD386DE}" type="presParOf" srcId="{11797B7C-525C-49B0-BD7E-EF9682484818}" destId="{ADB91A3E-C83F-4A99-A896-EEADE42CEDE0}" srcOrd="2" destOrd="0" presId="urn:microsoft.com/office/officeart/2005/8/layout/equation1"/>
    <dgm:cxn modelId="{68C19227-8717-4AF8-98CF-61E3174B2F93}" type="presParOf" srcId="{11797B7C-525C-49B0-BD7E-EF9682484818}" destId="{8AF5326C-E9DB-41C2-B8CA-80E1A2942895}" srcOrd="3" destOrd="0" presId="urn:microsoft.com/office/officeart/2005/8/layout/equation1"/>
    <dgm:cxn modelId="{C3752B7A-28B2-4C90-8431-82FC09F3F89B}" type="presParOf" srcId="{11797B7C-525C-49B0-BD7E-EF9682484818}" destId="{6B9941F0-C51F-454C-8E06-07289A5DCCDF}" srcOrd="4" destOrd="0" presId="urn:microsoft.com/office/officeart/2005/8/layout/equation1"/>
    <dgm:cxn modelId="{FCDAEF15-C8C4-4AAA-A975-478EA05578A5}" type="presParOf" srcId="{11797B7C-525C-49B0-BD7E-EF9682484818}" destId="{5DF59D07-8D27-4B4B-8F7E-6DD11ABDFD01}" srcOrd="5" destOrd="0" presId="urn:microsoft.com/office/officeart/2005/8/layout/equation1"/>
    <dgm:cxn modelId="{9E1AC508-181E-454B-9001-6466DFE70D44}" type="presParOf" srcId="{11797B7C-525C-49B0-BD7E-EF9682484818}" destId="{A335421A-AF6D-4C11-85E1-40A0555A9E02}" srcOrd="6" destOrd="0" presId="urn:microsoft.com/office/officeart/2005/8/layout/equation1"/>
    <dgm:cxn modelId="{42FCB17F-906C-42AE-A3D1-F7FFCDE24A5C}" type="presParOf" srcId="{11797B7C-525C-49B0-BD7E-EF9682484818}" destId="{76E0D601-0C44-40AB-8820-1E81069B4AE3}" srcOrd="7" destOrd="0" presId="urn:microsoft.com/office/officeart/2005/8/layout/equation1"/>
    <dgm:cxn modelId="{1A24C44F-7473-4081-9D08-8AB7AAAC172B}" type="presParOf" srcId="{11797B7C-525C-49B0-BD7E-EF9682484818}" destId="{C43F5AC7-89E7-4E10-A9D9-76D2DC50591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1A048-A315-4304-BAC8-60647995A0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C5B6DFF-D833-4E80-8891-AC1F21F09398}">
      <dgm:prSet custT="1"/>
      <dgm:spPr>
        <a:noFill/>
        <a:ln>
          <a:solidFill>
            <a:srgbClr val="C00000"/>
          </a:solidFill>
        </a:ln>
      </dgm:spPr>
      <dgm:t>
        <a:bodyPr/>
        <a:lstStyle/>
        <a:p>
          <a:pPr rtl="0"/>
          <a:r>
            <a:rPr lang="ru-RU" sz="2000" b="1" i="0" dirty="0">
              <a:solidFill>
                <a:schemeClr val="tx1"/>
              </a:solidFill>
            </a:rPr>
            <a:t>Примерная структура плана внеурочной деятельности:</a:t>
          </a:r>
          <a:endParaRPr lang="ru-RU" sz="2000" b="1" dirty="0">
            <a:solidFill>
              <a:schemeClr val="tx1"/>
            </a:solidFill>
          </a:endParaRPr>
        </a:p>
      </dgm:t>
    </dgm:pt>
    <dgm:pt modelId="{19949DCA-E016-4E70-8930-9524D1757351}" type="parTrans" cxnId="{FC15197B-B6D8-4BAF-98C4-3543B47C2EBE}">
      <dgm:prSet/>
      <dgm:spPr/>
      <dgm:t>
        <a:bodyPr/>
        <a:lstStyle/>
        <a:p>
          <a:endParaRPr lang="ru-RU" sz="1800"/>
        </a:p>
      </dgm:t>
    </dgm:pt>
    <dgm:pt modelId="{452F8A52-94E0-429E-8A58-58357866E684}" type="sibTrans" cxnId="{FC15197B-B6D8-4BAF-98C4-3543B47C2EBE}">
      <dgm:prSet/>
      <dgm:spPr/>
      <dgm:t>
        <a:bodyPr/>
        <a:lstStyle/>
        <a:p>
          <a:endParaRPr lang="ru-RU" sz="1800"/>
        </a:p>
      </dgm:t>
    </dgm:pt>
    <dgm:pt modelId="{2276A84E-E4B9-4ED0-A870-94DBFC0B6E8A}">
      <dgm:prSet custT="1"/>
      <dgm:spPr>
        <a:noFill/>
        <a:ln>
          <a:noFill/>
        </a:ln>
      </dgm:spPr>
      <dgm:t>
        <a:bodyPr/>
        <a:lstStyle/>
        <a:p>
          <a:pPr rtl="0"/>
          <a:r>
            <a:rPr lang="ru-RU" sz="2000" b="0" i="0" dirty="0"/>
            <a:t>Пояснительная записка</a:t>
          </a:r>
          <a:endParaRPr lang="ru-RU" sz="2000" dirty="0"/>
        </a:p>
      </dgm:t>
    </dgm:pt>
    <dgm:pt modelId="{07E2BCC9-35B5-4129-9C10-E614932B5EFE}" type="parTrans" cxnId="{CB6EB2B7-0E3E-4D47-B418-EA34A795FC12}">
      <dgm:prSet/>
      <dgm:spPr/>
      <dgm:t>
        <a:bodyPr/>
        <a:lstStyle/>
        <a:p>
          <a:endParaRPr lang="ru-RU" sz="1800"/>
        </a:p>
      </dgm:t>
    </dgm:pt>
    <dgm:pt modelId="{133A3CCD-18AF-4DEC-A3E6-FB21EB24428F}" type="sibTrans" cxnId="{CB6EB2B7-0E3E-4D47-B418-EA34A795FC12}">
      <dgm:prSet/>
      <dgm:spPr/>
      <dgm:t>
        <a:bodyPr/>
        <a:lstStyle/>
        <a:p>
          <a:endParaRPr lang="ru-RU" sz="1800"/>
        </a:p>
      </dgm:t>
    </dgm:pt>
    <dgm:pt modelId="{74294C37-63BE-49F6-B05D-42574A844CD1}">
      <dgm:prSet custT="1"/>
      <dgm:spPr>
        <a:noFill/>
        <a:ln>
          <a:noFill/>
        </a:ln>
      </dgm:spPr>
      <dgm:t>
        <a:bodyPr/>
        <a:lstStyle/>
        <a:p>
          <a:pPr rtl="0"/>
          <a:r>
            <a:rPr lang="ru-RU" sz="2000" b="0" i="0" dirty="0"/>
            <a:t>Формы внеурочной деятельности</a:t>
          </a:r>
          <a:endParaRPr lang="ru-RU" sz="2000" dirty="0"/>
        </a:p>
      </dgm:t>
    </dgm:pt>
    <dgm:pt modelId="{3FAFFB88-B2C5-41BD-9605-5B49161B4D7D}" type="parTrans" cxnId="{20151882-C6B1-464E-8CA3-BC5B7B08774A}">
      <dgm:prSet/>
      <dgm:spPr/>
      <dgm:t>
        <a:bodyPr/>
        <a:lstStyle/>
        <a:p>
          <a:endParaRPr lang="ru-RU" sz="1800"/>
        </a:p>
      </dgm:t>
    </dgm:pt>
    <dgm:pt modelId="{E38CAA9B-7371-4922-832D-263F68BDB945}" type="sibTrans" cxnId="{20151882-C6B1-464E-8CA3-BC5B7B08774A}">
      <dgm:prSet/>
      <dgm:spPr/>
      <dgm:t>
        <a:bodyPr/>
        <a:lstStyle/>
        <a:p>
          <a:endParaRPr lang="ru-RU" sz="1800"/>
        </a:p>
      </dgm:t>
    </dgm:pt>
    <dgm:pt modelId="{747B5A1C-ACA9-4F18-A4EA-E496A6863284}">
      <dgm:prSet custT="1"/>
      <dgm:spPr>
        <a:noFill/>
        <a:ln>
          <a:noFill/>
        </a:ln>
      </dgm:spPr>
      <dgm:t>
        <a:bodyPr/>
        <a:lstStyle/>
        <a:p>
          <a:pPr rtl="0"/>
          <a:r>
            <a:rPr lang="ru-RU" sz="2000" b="0" i="0" dirty="0"/>
            <a:t>Планируемые результаты внеурочной деятельности (личностные, метапредметные и предметные)</a:t>
          </a:r>
          <a:endParaRPr lang="ru-RU" sz="2000" dirty="0"/>
        </a:p>
      </dgm:t>
    </dgm:pt>
    <dgm:pt modelId="{F4FA93BB-08AB-4C5C-8F71-ABBA7E9646D0}" type="parTrans" cxnId="{330FD693-8419-4494-B6D7-E6DEAEC49ED6}">
      <dgm:prSet/>
      <dgm:spPr/>
      <dgm:t>
        <a:bodyPr/>
        <a:lstStyle/>
        <a:p>
          <a:endParaRPr lang="ru-RU" sz="1800"/>
        </a:p>
      </dgm:t>
    </dgm:pt>
    <dgm:pt modelId="{93B8F77D-3083-4561-8BBF-B0653D302561}" type="sibTrans" cxnId="{330FD693-8419-4494-B6D7-E6DEAEC49ED6}">
      <dgm:prSet/>
      <dgm:spPr/>
      <dgm:t>
        <a:bodyPr/>
        <a:lstStyle/>
        <a:p>
          <a:endParaRPr lang="ru-RU" sz="1800"/>
        </a:p>
      </dgm:t>
    </dgm:pt>
    <dgm:pt modelId="{95E96BDE-FB79-4F0D-9BEA-1332D4A6C653}">
      <dgm:prSet custT="1"/>
      <dgm:spPr>
        <a:noFill/>
        <a:ln>
          <a:noFill/>
        </a:ln>
      </dgm:spPr>
      <dgm:t>
        <a:bodyPr/>
        <a:lstStyle/>
        <a:p>
          <a:pPr rtl="0"/>
          <a:r>
            <a:rPr lang="ru-RU" sz="2000" b="0" i="0" dirty="0"/>
            <a:t>План внеурочной деятельности (недельный, годовой, перспективный)</a:t>
          </a:r>
          <a:endParaRPr lang="ru-RU" sz="2000" dirty="0"/>
        </a:p>
      </dgm:t>
    </dgm:pt>
    <dgm:pt modelId="{A6A14D04-9514-4D30-B482-FCF9424D3834}" type="parTrans" cxnId="{8622AACD-3DCE-4341-BBAF-E54EF12FB819}">
      <dgm:prSet/>
      <dgm:spPr/>
      <dgm:t>
        <a:bodyPr/>
        <a:lstStyle/>
        <a:p>
          <a:endParaRPr lang="ru-RU" sz="1800"/>
        </a:p>
      </dgm:t>
    </dgm:pt>
    <dgm:pt modelId="{CBDEB348-EE65-43FE-92AB-291546BA748F}" type="sibTrans" cxnId="{8622AACD-3DCE-4341-BBAF-E54EF12FB819}">
      <dgm:prSet/>
      <dgm:spPr/>
      <dgm:t>
        <a:bodyPr/>
        <a:lstStyle/>
        <a:p>
          <a:endParaRPr lang="ru-RU" sz="1800"/>
        </a:p>
      </dgm:t>
    </dgm:pt>
    <dgm:pt modelId="{93251522-7FA1-4DC6-9E3F-A489D477085A}" type="pres">
      <dgm:prSet presAssocID="{2751A048-A315-4304-BAC8-60647995A009}" presName="linear" presStyleCnt="0">
        <dgm:presLayoutVars>
          <dgm:dir/>
          <dgm:animLvl val="lvl"/>
          <dgm:resizeHandles val="exact"/>
        </dgm:presLayoutVars>
      </dgm:prSet>
      <dgm:spPr/>
      <dgm:t>
        <a:bodyPr/>
        <a:lstStyle/>
        <a:p>
          <a:endParaRPr lang="ru-RU"/>
        </a:p>
      </dgm:t>
    </dgm:pt>
    <dgm:pt modelId="{D155EE9D-F9D3-44FD-BFD1-5596DD44AA09}" type="pres">
      <dgm:prSet presAssocID="{2C5B6DFF-D833-4E80-8891-AC1F21F09398}" presName="parentLin" presStyleCnt="0"/>
      <dgm:spPr/>
    </dgm:pt>
    <dgm:pt modelId="{78570B20-24E6-45F0-A1DE-39230D9B7AB3}" type="pres">
      <dgm:prSet presAssocID="{2C5B6DFF-D833-4E80-8891-AC1F21F09398}" presName="parentLeftMargin" presStyleLbl="node1" presStyleIdx="0" presStyleCnt="1"/>
      <dgm:spPr/>
      <dgm:t>
        <a:bodyPr/>
        <a:lstStyle/>
        <a:p>
          <a:endParaRPr lang="ru-RU"/>
        </a:p>
      </dgm:t>
    </dgm:pt>
    <dgm:pt modelId="{12F65634-9096-4EFD-A9F2-EAC0CA91FAE8}" type="pres">
      <dgm:prSet presAssocID="{2C5B6DFF-D833-4E80-8891-AC1F21F09398}" presName="parentText" presStyleLbl="node1" presStyleIdx="0" presStyleCnt="1" custScaleX="134541">
        <dgm:presLayoutVars>
          <dgm:chMax val="0"/>
          <dgm:bulletEnabled val="1"/>
        </dgm:presLayoutVars>
      </dgm:prSet>
      <dgm:spPr/>
      <dgm:t>
        <a:bodyPr/>
        <a:lstStyle/>
        <a:p>
          <a:endParaRPr lang="ru-RU"/>
        </a:p>
      </dgm:t>
    </dgm:pt>
    <dgm:pt modelId="{4E64EB1E-2CAA-4C2E-A78F-595D500BC3C8}" type="pres">
      <dgm:prSet presAssocID="{2C5B6DFF-D833-4E80-8891-AC1F21F09398}" presName="negativeSpace" presStyleCnt="0"/>
      <dgm:spPr/>
    </dgm:pt>
    <dgm:pt modelId="{D2DB4162-F345-4FE7-AC45-2F146784B4DB}" type="pres">
      <dgm:prSet presAssocID="{2C5B6DFF-D833-4E80-8891-AC1F21F09398}" presName="childText" presStyleLbl="conFgAcc1" presStyleIdx="0" presStyleCnt="1">
        <dgm:presLayoutVars>
          <dgm:bulletEnabled val="1"/>
        </dgm:presLayoutVars>
      </dgm:prSet>
      <dgm:spPr/>
      <dgm:t>
        <a:bodyPr/>
        <a:lstStyle/>
        <a:p>
          <a:endParaRPr lang="ru-RU"/>
        </a:p>
      </dgm:t>
    </dgm:pt>
  </dgm:ptLst>
  <dgm:cxnLst>
    <dgm:cxn modelId="{FDEB01E5-9677-46F5-AFAC-E58EFB99E314}" type="presOf" srcId="{95E96BDE-FB79-4F0D-9BEA-1332D4A6C653}" destId="{D2DB4162-F345-4FE7-AC45-2F146784B4DB}" srcOrd="0" destOrd="3" presId="urn:microsoft.com/office/officeart/2005/8/layout/list1"/>
    <dgm:cxn modelId="{8622AACD-3DCE-4341-BBAF-E54EF12FB819}" srcId="{2C5B6DFF-D833-4E80-8891-AC1F21F09398}" destId="{95E96BDE-FB79-4F0D-9BEA-1332D4A6C653}" srcOrd="3" destOrd="0" parTransId="{A6A14D04-9514-4D30-B482-FCF9424D3834}" sibTransId="{CBDEB348-EE65-43FE-92AB-291546BA748F}"/>
    <dgm:cxn modelId="{C53BF322-362F-49BC-AF0C-64654C216729}" type="presOf" srcId="{2276A84E-E4B9-4ED0-A870-94DBFC0B6E8A}" destId="{D2DB4162-F345-4FE7-AC45-2F146784B4DB}" srcOrd="0" destOrd="0" presId="urn:microsoft.com/office/officeart/2005/8/layout/list1"/>
    <dgm:cxn modelId="{330FD693-8419-4494-B6D7-E6DEAEC49ED6}" srcId="{2C5B6DFF-D833-4E80-8891-AC1F21F09398}" destId="{747B5A1C-ACA9-4F18-A4EA-E496A6863284}" srcOrd="2" destOrd="0" parTransId="{F4FA93BB-08AB-4C5C-8F71-ABBA7E9646D0}" sibTransId="{93B8F77D-3083-4561-8BBF-B0653D302561}"/>
    <dgm:cxn modelId="{CB721165-8B06-47E2-AA01-163638CC8694}" type="presOf" srcId="{2C5B6DFF-D833-4E80-8891-AC1F21F09398}" destId="{12F65634-9096-4EFD-A9F2-EAC0CA91FAE8}" srcOrd="1" destOrd="0" presId="urn:microsoft.com/office/officeart/2005/8/layout/list1"/>
    <dgm:cxn modelId="{A7E16867-7DD6-444F-BCE6-BAFE748D363A}" type="presOf" srcId="{74294C37-63BE-49F6-B05D-42574A844CD1}" destId="{D2DB4162-F345-4FE7-AC45-2F146784B4DB}" srcOrd="0" destOrd="1" presId="urn:microsoft.com/office/officeart/2005/8/layout/list1"/>
    <dgm:cxn modelId="{CB6EB2B7-0E3E-4D47-B418-EA34A795FC12}" srcId="{2C5B6DFF-D833-4E80-8891-AC1F21F09398}" destId="{2276A84E-E4B9-4ED0-A870-94DBFC0B6E8A}" srcOrd="0" destOrd="0" parTransId="{07E2BCC9-35B5-4129-9C10-E614932B5EFE}" sibTransId="{133A3CCD-18AF-4DEC-A3E6-FB21EB24428F}"/>
    <dgm:cxn modelId="{A7D60A34-A7AF-42B0-8D3F-3402740BA3CD}" type="presOf" srcId="{747B5A1C-ACA9-4F18-A4EA-E496A6863284}" destId="{D2DB4162-F345-4FE7-AC45-2F146784B4DB}" srcOrd="0" destOrd="2" presId="urn:microsoft.com/office/officeart/2005/8/layout/list1"/>
    <dgm:cxn modelId="{F7B6BFF2-DE10-42D5-AD58-E14B870A6A91}" type="presOf" srcId="{2751A048-A315-4304-BAC8-60647995A009}" destId="{93251522-7FA1-4DC6-9E3F-A489D477085A}" srcOrd="0" destOrd="0" presId="urn:microsoft.com/office/officeart/2005/8/layout/list1"/>
    <dgm:cxn modelId="{FC15197B-B6D8-4BAF-98C4-3543B47C2EBE}" srcId="{2751A048-A315-4304-BAC8-60647995A009}" destId="{2C5B6DFF-D833-4E80-8891-AC1F21F09398}" srcOrd="0" destOrd="0" parTransId="{19949DCA-E016-4E70-8930-9524D1757351}" sibTransId="{452F8A52-94E0-429E-8A58-58357866E684}"/>
    <dgm:cxn modelId="{42E399DD-B8D3-4F9A-B3EE-5310C7F4FF99}" type="presOf" srcId="{2C5B6DFF-D833-4E80-8891-AC1F21F09398}" destId="{78570B20-24E6-45F0-A1DE-39230D9B7AB3}" srcOrd="0" destOrd="0" presId="urn:microsoft.com/office/officeart/2005/8/layout/list1"/>
    <dgm:cxn modelId="{20151882-C6B1-464E-8CA3-BC5B7B08774A}" srcId="{2C5B6DFF-D833-4E80-8891-AC1F21F09398}" destId="{74294C37-63BE-49F6-B05D-42574A844CD1}" srcOrd="1" destOrd="0" parTransId="{3FAFFB88-B2C5-41BD-9605-5B49161B4D7D}" sibTransId="{E38CAA9B-7371-4922-832D-263F68BDB945}"/>
    <dgm:cxn modelId="{41432FF7-29BC-43C7-8196-3C2F0AEE04C9}" type="presParOf" srcId="{93251522-7FA1-4DC6-9E3F-A489D477085A}" destId="{D155EE9D-F9D3-44FD-BFD1-5596DD44AA09}" srcOrd="0" destOrd="0" presId="urn:microsoft.com/office/officeart/2005/8/layout/list1"/>
    <dgm:cxn modelId="{D6D8246E-ED0F-4233-B1CB-B306EB54CBDE}" type="presParOf" srcId="{D155EE9D-F9D3-44FD-BFD1-5596DD44AA09}" destId="{78570B20-24E6-45F0-A1DE-39230D9B7AB3}" srcOrd="0" destOrd="0" presId="urn:microsoft.com/office/officeart/2005/8/layout/list1"/>
    <dgm:cxn modelId="{CB4E5121-618A-4AD6-8D03-4092DCC551A1}" type="presParOf" srcId="{D155EE9D-F9D3-44FD-BFD1-5596DD44AA09}" destId="{12F65634-9096-4EFD-A9F2-EAC0CA91FAE8}" srcOrd="1" destOrd="0" presId="urn:microsoft.com/office/officeart/2005/8/layout/list1"/>
    <dgm:cxn modelId="{97ADB1C2-3727-4377-B125-4FEAFBFC40A1}" type="presParOf" srcId="{93251522-7FA1-4DC6-9E3F-A489D477085A}" destId="{4E64EB1E-2CAA-4C2E-A78F-595D500BC3C8}" srcOrd="1" destOrd="0" presId="urn:microsoft.com/office/officeart/2005/8/layout/list1"/>
    <dgm:cxn modelId="{65817A1F-A881-489F-BEB7-50AB9769E034}" type="presParOf" srcId="{93251522-7FA1-4DC6-9E3F-A489D477085A}" destId="{D2DB4162-F345-4FE7-AC45-2F146784B4DB}"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1D3FA-6BAB-44DC-92A7-C038EAA56B73}">
      <dsp:nvSpPr>
        <dsp:cNvPr id="0" name=""/>
        <dsp:cNvSpPr/>
      </dsp:nvSpPr>
      <dsp:spPr>
        <a:xfrm>
          <a:off x="53747" y="164976"/>
          <a:ext cx="2102904" cy="735507"/>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a:latin typeface="+mn-lt"/>
              <a:cs typeface="Times New Roman" pitchFamily="18" charset="0"/>
            </a:rPr>
            <a:t>Урочная деятельность</a:t>
          </a:r>
        </a:p>
      </dsp:txBody>
      <dsp:txXfrm>
        <a:off x="89651" y="200880"/>
        <a:ext cx="2031096" cy="663699"/>
      </dsp:txXfrm>
    </dsp:sp>
    <dsp:sp modelId="{ADB91A3E-C83F-4A99-A896-EEADE42CEDE0}">
      <dsp:nvSpPr>
        <dsp:cNvPr id="0" name=""/>
        <dsp:cNvSpPr/>
      </dsp:nvSpPr>
      <dsp:spPr>
        <a:xfrm>
          <a:off x="2165283" y="309217"/>
          <a:ext cx="426594" cy="426594"/>
        </a:xfrm>
        <a:prstGeom prst="mathPlus">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b="1" kern="1200">
            <a:solidFill>
              <a:schemeClr val="bg1"/>
            </a:solidFill>
            <a:latin typeface="+mn-lt"/>
            <a:cs typeface="Times New Roman" pitchFamily="18" charset="0"/>
          </a:endParaRPr>
        </a:p>
      </dsp:txBody>
      <dsp:txXfrm>
        <a:off x="2221828" y="472347"/>
        <a:ext cx="313504" cy="100334"/>
      </dsp:txXfrm>
    </dsp:sp>
    <dsp:sp modelId="{6B9941F0-C51F-454C-8E06-07289A5DCCDF}">
      <dsp:nvSpPr>
        <dsp:cNvPr id="0" name=""/>
        <dsp:cNvSpPr/>
      </dsp:nvSpPr>
      <dsp:spPr>
        <a:xfrm>
          <a:off x="2651600" y="154760"/>
          <a:ext cx="2238502" cy="735507"/>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a:latin typeface="+mn-lt"/>
              <a:cs typeface="Times New Roman" pitchFamily="18" charset="0"/>
            </a:rPr>
            <a:t>Внеурочная деятельность</a:t>
          </a:r>
        </a:p>
      </dsp:txBody>
      <dsp:txXfrm>
        <a:off x="2687504" y="190664"/>
        <a:ext cx="2166694" cy="663699"/>
      </dsp:txXfrm>
    </dsp:sp>
    <dsp:sp modelId="{A335421A-AF6D-4C11-85E1-40A0555A9E02}">
      <dsp:nvSpPr>
        <dsp:cNvPr id="0" name=""/>
        <dsp:cNvSpPr/>
      </dsp:nvSpPr>
      <dsp:spPr>
        <a:xfrm>
          <a:off x="4949826" y="309217"/>
          <a:ext cx="426594" cy="426594"/>
        </a:xfrm>
        <a:prstGeom prst="mathEqual">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b="1" kern="1200">
            <a:solidFill>
              <a:schemeClr val="bg1"/>
            </a:solidFill>
            <a:latin typeface="+mn-lt"/>
            <a:cs typeface="Times New Roman" pitchFamily="18" charset="0"/>
          </a:endParaRPr>
        </a:p>
      </dsp:txBody>
      <dsp:txXfrm>
        <a:off x="5006371" y="397095"/>
        <a:ext cx="313504" cy="250838"/>
      </dsp:txXfrm>
    </dsp:sp>
    <dsp:sp modelId="{C43F5AC7-89E7-4E10-A9D9-76D2DC50591D}">
      <dsp:nvSpPr>
        <dsp:cNvPr id="0" name=""/>
        <dsp:cNvSpPr/>
      </dsp:nvSpPr>
      <dsp:spPr>
        <a:xfrm>
          <a:off x="5436144" y="154760"/>
          <a:ext cx="2541700" cy="735507"/>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a:latin typeface="+mn-lt"/>
              <a:cs typeface="Times New Roman" pitchFamily="18" charset="0"/>
            </a:rPr>
            <a:t>Образовательная деятельность</a:t>
          </a:r>
        </a:p>
      </dsp:txBody>
      <dsp:txXfrm>
        <a:off x="5472048" y="190664"/>
        <a:ext cx="2469892" cy="663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B4162-F345-4FE7-AC45-2F146784B4DB}">
      <dsp:nvSpPr>
        <dsp:cNvPr id="0" name=""/>
        <dsp:cNvSpPr/>
      </dsp:nvSpPr>
      <dsp:spPr>
        <a:xfrm>
          <a:off x="0" y="223091"/>
          <a:ext cx="7506348" cy="231525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82576" tIns="312420" rIns="582576" bIns="142240" numCol="1" spcCol="1270" anchor="t" anchorCtr="0">
          <a:noAutofit/>
        </a:bodyPr>
        <a:lstStyle/>
        <a:p>
          <a:pPr marL="228600" lvl="1" indent="-228600" algn="l" defTabSz="889000" rtl="0">
            <a:lnSpc>
              <a:spcPct val="90000"/>
            </a:lnSpc>
            <a:spcBef>
              <a:spcPct val="0"/>
            </a:spcBef>
            <a:spcAft>
              <a:spcPct val="15000"/>
            </a:spcAft>
            <a:buChar char="••"/>
          </a:pPr>
          <a:r>
            <a:rPr lang="ru-RU" sz="2000" b="0" i="0" kern="1200" dirty="0"/>
            <a:t>Пояснительная записка</a:t>
          </a:r>
          <a:endParaRPr lang="ru-RU" sz="2000" kern="1200" dirty="0"/>
        </a:p>
        <a:p>
          <a:pPr marL="228600" lvl="1" indent="-228600" algn="l" defTabSz="889000" rtl="0">
            <a:lnSpc>
              <a:spcPct val="90000"/>
            </a:lnSpc>
            <a:spcBef>
              <a:spcPct val="0"/>
            </a:spcBef>
            <a:spcAft>
              <a:spcPct val="15000"/>
            </a:spcAft>
            <a:buChar char="••"/>
          </a:pPr>
          <a:r>
            <a:rPr lang="ru-RU" sz="2000" b="0" i="0" kern="1200" dirty="0"/>
            <a:t>Формы внеурочной деятельности</a:t>
          </a:r>
          <a:endParaRPr lang="ru-RU" sz="2000" kern="1200" dirty="0"/>
        </a:p>
        <a:p>
          <a:pPr marL="228600" lvl="1" indent="-228600" algn="l" defTabSz="889000" rtl="0">
            <a:lnSpc>
              <a:spcPct val="90000"/>
            </a:lnSpc>
            <a:spcBef>
              <a:spcPct val="0"/>
            </a:spcBef>
            <a:spcAft>
              <a:spcPct val="15000"/>
            </a:spcAft>
            <a:buChar char="••"/>
          </a:pPr>
          <a:r>
            <a:rPr lang="ru-RU" sz="2000" b="0" i="0" kern="1200" dirty="0"/>
            <a:t>Планируемые результаты внеурочной деятельности (личностные, метапредметные и предметные)</a:t>
          </a:r>
          <a:endParaRPr lang="ru-RU" sz="2000" kern="1200" dirty="0"/>
        </a:p>
        <a:p>
          <a:pPr marL="228600" lvl="1" indent="-228600" algn="l" defTabSz="889000" rtl="0">
            <a:lnSpc>
              <a:spcPct val="90000"/>
            </a:lnSpc>
            <a:spcBef>
              <a:spcPct val="0"/>
            </a:spcBef>
            <a:spcAft>
              <a:spcPct val="15000"/>
            </a:spcAft>
            <a:buChar char="••"/>
          </a:pPr>
          <a:r>
            <a:rPr lang="ru-RU" sz="2000" b="0" i="0" kern="1200" dirty="0"/>
            <a:t>План внеурочной деятельности (недельный, годовой, перспективный)</a:t>
          </a:r>
          <a:endParaRPr lang="ru-RU" sz="2000" kern="1200" dirty="0"/>
        </a:p>
      </dsp:txBody>
      <dsp:txXfrm>
        <a:off x="0" y="223091"/>
        <a:ext cx="7506348" cy="2315250"/>
      </dsp:txXfrm>
    </dsp:sp>
    <dsp:sp modelId="{12F65634-9096-4EFD-A9F2-EAC0CA91FAE8}">
      <dsp:nvSpPr>
        <dsp:cNvPr id="0" name=""/>
        <dsp:cNvSpPr/>
      </dsp:nvSpPr>
      <dsp:spPr>
        <a:xfrm>
          <a:off x="375317" y="1691"/>
          <a:ext cx="7069380" cy="442800"/>
        </a:xfrm>
        <a:prstGeom prst="round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605" tIns="0" rIns="198605" bIns="0" numCol="1" spcCol="1270" anchor="ctr" anchorCtr="0">
          <a:noAutofit/>
        </a:bodyPr>
        <a:lstStyle/>
        <a:p>
          <a:pPr lvl="0" algn="l" defTabSz="889000" rtl="0">
            <a:lnSpc>
              <a:spcPct val="90000"/>
            </a:lnSpc>
            <a:spcBef>
              <a:spcPct val="0"/>
            </a:spcBef>
            <a:spcAft>
              <a:spcPct val="35000"/>
            </a:spcAft>
          </a:pPr>
          <a:r>
            <a:rPr lang="ru-RU" sz="2000" b="1" i="0" kern="1200" dirty="0">
              <a:solidFill>
                <a:schemeClr val="tx1"/>
              </a:solidFill>
            </a:rPr>
            <a:t>Примерная структура плана внеурочной деятельности:</a:t>
          </a:r>
          <a:endParaRPr lang="ru-RU" sz="2000" b="1" kern="1200" dirty="0">
            <a:solidFill>
              <a:schemeClr val="tx1"/>
            </a:solidFill>
          </a:endParaRPr>
        </a:p>
      </dsp:txBody>
      <dsp:txXfrm>
        <a:off x="396933" y="23307"/>
        <a:ext cx="702614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9934E-F32B-4A10-A40D-1ECAF014EEBE}" type="datetimeFigureOut">
              <a:rPr lang="ru-RU" smtClean="0"/>
              <a:pPr/>
              <a:t>07.12.2022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2883B-AD62-4128-91B3-2C4AEA5B82AB}" type="slidenum">
              <a:rPr lang="ru-RU" smtClean="0"/>
              <a:pPr/>
              <a:t>‹#›</a:t>
            </a:fld>
            <a:endParaRPr lang="ru-RU"/>
          </a:p>
        </p:txBody>
      </p:sp>
    </p:spTree>
    <p:extLst>
      <p:ext uri="{BB962C8B-B14F-4D97-AF65-F5344CB8AC3E}">
        <p14:creationId xmlns:p14="http://schemas.microsoft.com/office/powerpoint/2010/main" val="198442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91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11</a:t>
            </a:fld>
            <a:endParaRPr lang="ru-RU" altLang="ru-RU"/>
          </a:p>
        </p:txBody>
      </p:sp>
    </p:spTree>
    <p:extLst>
      <p:ext uri="{BB962C8B-B14F-4D97-AF65-F5344CB8AC3E}">
        <p14:creationId xmlns:p14="http://schemas.microsoft.com/office/powerpoint/2010/main" val="14325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12</a:t>
            </a:fld>
            <a:endParaRPr lang="ru-RU" altLang="ru-RU"/>
          </a:p>
        </p:txBody>
      </p:sp>
    </p:spTree>
    <p:extLst>
      <p:ext uri="{BB962C8B-B14F-4D97-AF65-F5344CB8AC3E}">
        <p14:creationId xmlns:p14="http://schemas.microsoft.com/office/powerpoint/2010/main" val="204466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13</a:t>
            </a:fld>
            <a:endParaRPr lang="ru-RU" altLang="ru-RU"/>
          </a:p>
        </p:txBody>
      </p:sp>
    </p:spTree>
    <p:extLst>
      <p:ext uri="{BB962C8B-B14F-4D97-AF65-F5344CB8AC3E}">
        <p14:creationId xmlns:p14="http://schemas.microsoft.com/office/powerpoint/2010/main" val="119229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14</a:t>
            </a:fld>
            <a:endParaRPr lang="ru-RU" altLang="ru-RU"/>
          </a:p>
        </p:txBody>
      </p:sp>
    </p:spTree>
    <p:extLst>
      <p:ext uri="{BB962C8B-B14F-4D97-AF65-F5344CB8AC3E}">
        <p14:creationId xmlns:p14="http://schemas.microsoft.com/office/powerpoint/2010/main" val="1446261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15</a:t>
            </a:fld>
            <a:endParaRPr lang="ru-RU" altLang="ru-RU"/>
          </a:p>
        </p:txBody>
      </p:sp>
    </p:spTree>
    <p:extLst>
      <p:ext uri="{BB962C8B-B14F-4D97-AF65-F5344CB8AC3E}">
        <p14:creationId xmlns:p14="http://schemas.microsoft.com/office/powerpoint/2010/main" val="186270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23</a:t>
            </a:fld>
            <a:endParaRPr lang="ru-RU" altLang="ru-RU"/>
          </a:p>
        </p:txBody>
      </p:sp>
    </p:spTree>
    <p:extLst>
      <p:ext uri="{BB962C8B-B14F-4D97-AF65-F5344CB8AC3E}">
        <p14:creationId xmlns:p14="http://schemas.microsoft.com/office/powerpoint/2010/main" val="320451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24</a:t>
            </a:fld>
            <a:endParaRPr lang="ru-RU" altLang="ru-RU"/>
          </a:p>
        </p:txBody>
      </p:sp>
    </p:spTree>
    <p:extLst>
      <p:ext uri="{BB962C8B-B14F-4D97-AF65-F5344CB8AC3E}">
        <p14:creationId xmlns:p14="http://schemas.microsoft.com/office/powerpoint/2010/main" val="2559607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25</a:t>
            </a:fld>
            <a:endParaRPr lang="ru-RU" altLang="ru-RU"/>
          </a:p>
        </p:txBody>
      </p:sp>
    </p:spTree>
    <p:extLst>
      <p:ext uri="{BB962C8B-B14F-4D97-AF65-F5344CB8AC3E}">
        <p14:creationId xmlns:p14="http://schemas.microsoft.com/office/powerpoint/2010/main" val="4271791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26</a:t>
            </a:fld>
            <a:endParaRPr lang="ru-RU" altLang="ru-RU"/>
          </a:p>
        </p:txBody>
      </p:sp>
    </p:spTree>
    <p:extLst>
      <p:ext uri="{BB962C8B-B14F-4D97-AF65-F5344CB8AC3E}">
        <p14:creationId xmlns:p14="http://schemas.microsoft.com/office/powerpoint/2010/main" val="46041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27</a:t>
            </a:fld>
            <a:endParaRPr lang="ru-RU" altLang="ru-RU"/>
          </a:p>
        </p:txBody>
      </p:sp>
    </p:spTree>
    <p:extLst>
      <p:ext uri="{BB962C8B-B14F-4D97-AF65-F5344CB8AC3E}">
        <p14:creationId xmlns:p14="http://schemas.microsoft.com/office/powerpoint/2010/main" val="239883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873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28</a:t>
            </a:fld>
            <a:endParaRPr lang="ru-RU" altLang="ru-RU"/>
          </a:p>
        </p:txBody>
      </p:sp>
    </p:spTree>
    <p:extLst>
      <p:ext uri="{BB962C8B-B14F-4D97-AF65-F5344CB8AC3E}">
        <p14:creationId xmlns:p14="http://schemas.microsoft.com/office/powerpoint/2010/main" val="2634177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29</a:t>
            </a:fld>
            <a:endParaRPr lang="ru-RU" altLang="ru-RU"/>
          </a:p>
        </p:txBody>
      </p:sp>
    </p:spTree>
    <p:extLst>
      <p:ext uri="{BB962C8B-B14F-4D97-AF65-F5344CB8AC3E}">
        <p14:creationId xmlns:p14="http://schemas.microsoft.com/office/powerpoint/2010/main" val="2361728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30</a:t>
            </a:fld>
            <a:endParaRPr lang="ru-RU" altLang="ru-RU"/>
          </a:p>
        </p:txBody>
      </p:sp>
    </p:spTree>
    <p:extLst>
      <p:ext uri="{BB962C8B-B14F-4D97-AF65-F5344CB8AC3E}">
        <p14:creationId xmlns:p14="http://schemas.microsoft.com/office/powerpoint/2010/main" val="290518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926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564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813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73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795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00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232883B-AD62-4128-91B3-2C4AEA5B82AB}" type="slidenum">
              <a:rPr lang="ru-RU" smtClean="0"/>
              <a:pPr/>
              <a:t>39</a:t>
            </a:fld>
            <a:endParaRPr lang="ru-RU"/>
          </a:p>
        </p:txBody>
      </p:sp>
    </p:spTree>
    <p:extLst>
      <p:ext uri="{BB962C8B-B14F-4D97-AF65-F5344CB8AC3E}">
        <p14:creationId xmlns:p14="http://schemas.microsoft.com/office/powerpoint/2010/main" val="420835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70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5</a:t>
            </a:fld>
            <a:endParaRPr lang="ru-RU" altLang="ru-RU"/>
          </a:p>
        </p:txBody>
      </p:sp>
    </p:spTree>
    <p:extLst>
      <p:ext uri="{BB962C8B-B14F-4D97-AF65-F5344CB8AC3E}">
        <p14:creationId xmlns:p14="http://schemas.microsoft.com/office/powerpoint/2010/main" val="50491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6</a:t>
            </a:fld>
            <a:endParaRPr lang="ru-RU" altLang="ru-RU"/>
          </a:p>
        </p:txBody>
      </p:sp>
    </p:spTree>
    <p:extLst>
      <p:ext uri="{BB962C8B-B14F-4D97-AF65-F5344CB8AC3E}">
        <p14:creationId xmlns:p14="http://schemas.microsoft.com/office/powerpoint/2010/main" val="145346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862;g97c0c60065_0_46:notes">
            <a:extLst>
              <a:ext uri="{FF2B5EF4-FFF2-40B4-BE49-F238E27FC236}">
                <a16:creationId xmlns:a16="http://schemas.microsoft.com/office/drawing/2014/main" id="{BE9AB9FA-F248-417E-9D35-5DC5543919BC}"/>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Google Shape;863;g97c0c60065_0_46:notes">
            <a:extLst>
              <a:ext uri="{FF2B5EF4-FFF2-40B4-BE49-F238E27FC236}">
                <a16:creationId xmlns:a16="http://schemas.microsoft.com/office/drawing/2014/main" id="{C15EBFBA-C7F5-4A8A-BFF4-8FE2AB13F1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a:p>
        </p:txBody>
      </p:sp>
    </p:spTree>
    <p:extLst>
      <p:ext uri="{BB962C8B-B14F-4D97-AF65-F5344CB8AC3E}">
        <p14:creationId xmlns:p14="http://schemas.microsoft.com/office/powerpoint/2010/main" val="396860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8</a:t>
            </a:fld>
            <a:endParaRPr lang="ru-RU" altLang="ru-RU"/>
          </a:p>
        </p:txBody>
      </p:sp>
    </p:spTree>
    <p:extLst>
      <p:ext uri="{BB962C8B-B14F-4D97-AF65-F5344CB8AC3E}">
        <p14:creationId xmlns:p14="http://schemas.microsoft.com/office/powerpoint/2010/main" val="116866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9</a:t>
            </a:fld>
            <a:endParaRPr lang="ru-RU" altLang="ru-RU"/>
          </a:p>
        </p:txBody>
      </p:sp>
    </p:spTree>
    <p:extLst>
      <p:ext uri="{BB962C8B-B14F-4D97-AF65-F5344CB8AC3E}">
        <p14:creationId xmlns:p14="http://schemas.microsoft.com/office/powerpoint/2010/main" val="418318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10</a:t>
            </a:fld>
            <a:endParaRPr lang="ru-RU" altLang="ru-RU"/>
          </a:p>
        </p:txBody>
      </p:sp>
    </p:spTree>
    <p:extLst>
      <p:ext uri="{BB962C8B-B14F-4D97-AF65-F5344CB8AC3E}">
        <p14:creationId xmlns:p14="http://schemas.microsoft.com/office/powerpoint/2010/main" val="88328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B68C4FF4-6EE1-4A76-9B8F-B2F594D6C874}" type="datetimeFigureOut">
              <a:rPr lang="ru-RU"/>
              <a:pPr>
                <a:defRPr/>
              </a:pPr>
              <a:t>07.12.2022</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F7A747-1B53-4B3F-B8D2-D8AB0E12814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24BD201-5F9C-4593-BEFD-74C971F0B552}" type="datetimeFigureOut">
              <a:rPr lang="ru-RU"/>
              <a:pPr>
                <a:defRPr/>
              </a:pPr>
              <a:t>07.12.2022</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B22E6F0-797A-404D-B2F0-96032D2C16E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637A3035-02C7-4538-A480-C6887B19F5A6}" type="datetimeFigureOut">
              <a:rPr lang="ru-RU"/>
              <a:pPr>
                <a:defRPr/>
              </a:pPr>
              <a:t>07.12.2022</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518664C-3B03-4311-A452-8E87A1DF2E3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3152DDE1-E9F2-4B50-AB95-1A36B28481DE}" type="datetimeFigureOut">
              <a:rPr lang="ru-RU"/>
              <a:pPr>
                <a:defRPr/>
              </a:pPr>
              <a:t>07.12.2022</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87BA6C-DE82-4922-A007-5CB817EE4E20}"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C297FC-5B8D-4A97-B62C-599E15B802F5}" type="datetimeFigureOut">
              <a:rPr lang="ru-RU" smtClean="0"/>
              <a:pPr/>
              <a:t>07.12.2022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3D1D2B-72DB-4775-BB60-B0E60FCB9EC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D5011FA9-72D4-4D0D-AA04-5200C8F96D1C}" type="datetimeFigureOut">
              <a:rPr lang="ru-RU"/>
              <a:pPr>
                <a:defRPr/>
              </a:pPr>
              <a:t>07.12.2022</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CBFCBB-F7D8-4AD9-B5F9-93687358CA6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18AA105-3B9A-485F-A7BD-B3B1C1BFF994}" type="datetimeFigureOut">
              <a:rPr lang="ru-RU"/>
              <a:pPr>
                <a:defRPr/>
              </a:pPr>
              <a:t>07.12.2022</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9217202-91A5-4841-8837-12B3422A9C1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B003E727-7E97-4B76-A273-97C117DFD6DE}" type="datetimeFigureOut">
              <a:rPr lang="ru-RU"/>
              <a:pPr>
                <a:defRPr/>
              </a:pPr>
              <a:t>07.12.2022</a:t>
            </a:fld>
            <a:endParaRPr lang="ru-RU"/>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9F140D1-42AB-456C-B3EB-2E58162D29C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C62FDA9A-A9AF-4522-BA4E-959710ABA8F2}" type="datetimeFigureOut">
              <a:rPr lang="ru-RU"/>
              <a:pPr>
                <a:defRPr/>
              </a:pPr>
              <a:t>07.12.2022</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C4C3DF-49FF-4AA4-A1AB-8615103FAEC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981C31E6-6AC6-4E62-806B-D0CB1E8C6262}" type="datetimeFigureOut">
              <a:rPr lang="ru-RU"/>
              <a:pPr>
                <a:defRPr/>
              </a:pPr>
              <a:t>07.12.2022</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B0E188-B191-46AC-99B7-5113417AE6A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9E59BE0-226E-4980-AAF5-F1A9DF7C7AE8}" type="datetimeFigureOut">
              <a:rPr lang="ru-RU"/>
              <a:pPr>
                <a:defRPr/>
              </a:pPr>
              <a:t>07.12.2022</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ED8319C-EFFD-43A6-A723-9E31BBA50F6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8194FB44-2B3A-4EA5-B708-4FEB9F41BBF1}" type="datetimeFigureOut">
              <a:rPr lang="ru-RU"/>
              <a:pPr>
                <a:defRPr/>
              </a:pPr>
              <a:t>07.12.2022</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C51498-F984-481A-8E8C-4DDFA9BC918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Прямоугольный треугольник 10"/>
          <p:cNvSpPr/>
          <p:nvPr userDrawn="1"/>
        </p:nvSpPr>
        <p:spPr>
          <a:xfrm flipV="1">
            <a:off x="0" y="0"/>
            <a:ext cx="9144000" cy="107154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ый треугольник 11"/>
          <p:cNvSpPr/>
          <p:nvPr userDrawn="1"/>
        </p:nvSpPr>
        <p:spPr>
          <a:xfrm flipV="1">
            <a:off x="0" y="0"/>
            <a:ext cx="1214414"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олилиния 14"/>
          <p:cNvSpPr/>
          <p:nvPr userDrawn="1"/>
        </p:nvSpPr>
        <p:spPr>
          <a:xfrm>
            <a:off x="0" y="0"/>
            <a:ext cx="1214414" cy="1071546"/>
          </a:xfrm>
          <a:custGeom>
            <a:avLst/>
            <a:gdLst>
              <a:gd name="connsiteX0" fmla="*/ 0 w 1071538"/>
              <a:gd name="connsiteY0" fmla="*/ 0 h 928670"/>
              <a:gd name="connsiteX1" fmla="*/ 1071538 w 1071538"/>
              <a:gd name="connsiteY1" fmla="*/ 0 h 928670"/>
              <a:gd name="connsiteX2" fmla="*/ 1071538 w 1071538"/>
              <a:gd name="connsiteY2" fmla="*/ 928670 h 928670"/>
              <a:gd name="connsiteX3" fmla="*/ 0 w 1071538"/>
              <a:gd name="connsiteY3" fmla="*/ 928670 h 928670"/>
              <a:gd name="connsiteX4" fmla="*/ 0 w 1071538"/>
              <a:gd name="connsiteY4" fmla="*/ 0 h 928670"/>
              <a:gd name="connsiteX0" fmla="*/ 0 w 1214414"/>
              <a:gd name="connsiteY0" fmla="*/ 0 h 928670"/>
              <a:gd name="connsiteX1" fmla="*/ 1214414 w 1214414"/>
              <a:gd name="connsiteY1" fmla="*/ 0 h 928670"/>
              <a:gd name="connsiteX2" fmla="*/ 1071538 w 1214414"/>
              <a:gd name="connsiteY2" fmla="*/ 928670 h 928670"/>
              <a:gd name="connsiteX3" fmla="*/ 0 w 1214414"/>
              <a:gd name="connsiteY3" fmla="*/ 928670 h 928670"/>
              <a:gd name="connsiteX4" fmla="*/ 0 w 1214414"/>
              <a:gd name="connsiteY4" fmla="*/ 0 h 928670"/>
              <a:gd name="connsiteX0" fmla="*/ 0 w 1214414"/>
              <a:gd name="connsiteY0" fmla="*/ 0 h 1071546"/>
              <a:gd name="connsiteX1" fmla="*/ 1214414 w 1214414"/>
              <a:gd name="connsiteY1" fmla="*/ 0 h 1071546"/>
              <a:gd name="connsiteX2" fmla="*/ 1071538 w 1214414"/>
              <a:gd name="connsiteY2" fmla="*/ 928670 h 1071546"/>
              <a:gd name="connsiteX3" fmla="*/ 0 w 1214414"/>
              <a:gd name="connsiteY3" fmla="*/ 1071546 h 1071546"/>
              <a:gd name="connsiteX4" fmla="*/ 0 w 1214414"/>
              <a:gd name="connsiteY4" fmla="*/ 0 h 10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14" h="1071546">
                <a:moveTo>
                  <a:pt x="0" y="0"/>
                </a:moveTo>
                <a:lnTo>
                  <a:pt x="1214414" y="0"/>
                </a:lnTo>
                <a:lnTo>
                  <a:pt x="1071538" y="928670"/>
                </a:lnTo>
                <a:lnTo>
                  <a:pt x="0" y="1071546"/>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эмблема школы.PNG"/>
          <p:cNvPicPr>
            <a:picLocks noChangeAspect="1"/>
          </p:cNvPicPr>
          <p:nvPr userDrawn="1"/>
        </p:nvPicPr>
        <p:blipFill>
          <a:blip r:embed="rId13" cstate="print"/>
          <a:stretch>
            <a:fillRect/>
          </a:stretch>
        </p:blipFill>
        <p:spPr>
          <a:xfrm>
            <a:off x="142844" y="71414"/>
            <a:ext cx="857256" cy="8572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297FC-5B8D-4A97-B62C-599E15B802F5}" type="datetimeFigureOut">
              <a:rPr lang="ru-RU" smtClean="0"/>
              <a:pPr/>
              <a:t>07.12.2022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D1D2B-72DB-4775-BB60-B0E60FCB9E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7.online-sps.ru/cgi/online.cgi?req=doc&amp;base=LAW&amp;n=379344&amp;dst=100016&amp;field=134&amp;date=19.03.2022"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cntd.ru/document/72826528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67544" y="-99391"/>
            <a:ext cx="8424936" cy="1944215"/>
          </a:xfrm>
        </p:spPr>
        <p:txBody>
          <a:bodyPr/>
          <a:lstStyle/>
          <a:p>
            <a:pPr>
              <a:lnSpc>
                <a:spcPct val="150000"/>
              </a:lnSpc>
            </a:pPr>
            <a:r>
              <a:rPr lang="ru-RU" sz="5400" b="1" dirty="0" smtClean="0">
                <a:solidFill>
                  <a:schemeClr val="tx2"/>
                </a:solidFill>
              </a:rPr>
              <a:t/>
            </a:r>
            <a:br>
              <a:rPr lang="ru-RU" sz="5400" b="1" dirty="0" smtClean="0">
                <a:solidFill>
                  <a:schemeClr val="tx2"/>
                </a:solidFill>
              </a:rPr>
            </a:br>
            <a:r>
              <a:rPr lang="ru-RU" b="1" dirty="0" smtClean="0">
                <a:latin typeface="Times New Roman" panose="02020603050405020304" pitchFamily="18" charset="0"/>
                <a:cs typeface="Times New Roman" panose="02020603050405020304" pitchFamily="18" charset="0"/>
              </a:rPr>
              <a:t>Методический </a:t>
            </a:r>
            <a:r>
              <a:rPr lang="ru-RU" b="1" dirty="0" smtClean="0">
                <a:latin typeface="Times New Roman" panose="02020603050405020304" pitchFamily="18" charset="0"/>
                <a:cs typeface="Times New Roman" panose="02020603050405020304" pitchFamily="18" charset="0"/>
              </a:rPr>
              <a:t>семинар</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28.08.2022</a:t>
            </a:r>
            <a:r>
              <a:rPr lang="ru-RU" sz="1200" b="1" dirty="0" smtClean="0">
                <a:latin typeface="Times New Roman" panose="02020603050405020304" pitchFamily="18" charset="0"/>
                <a:cs typeface="Times New Roman" panose="02020603050405020304" pitchFamily="18" charset="0"/>
              </a:rPr>
              <a:t/>
            </a:r>
            <a:br>
              <a:rPr lang="ru-RU" sz="1200" b="1" dirty="0" smtClean="0">
                <a:latin typeface="Times New Roman" panose="02020603050405020304" pitchFamily="18" charset="0"/>
                <a:cs typeface="Times New Roman" panose="02020603050405020304" pitchFamily="18" charset="0"/>
              </a:rPr>
            </a:br>
            <a:r>
              <a:rPr lang="ru-RU" sz="4000" b="1" i="1" dirty="0" smtClean="0">
                <a:solidFill>
                  <a:srgbClr val="7030A0"/>
                </a:solidFill>
                <a:latin typeface="Times New Roman" panose="02020603050405020304" pitchFamily="18" charset="0"/>
                <a:cs typeface="Times New Roman" panose="02020603050405020304" pitchFamily="18" charset="0"/>
              </a:rPr>
              <a:t>«Алгоритм разработки рабочих программ в соответствии с требованиями обновлённых ФГОС»</a:t>
            </a:r>
            <a:r>
              <a:rPr lang="ru-RU" sz="1200" b="1" i="1" dirty="0" smtClean="0">
                <a:solidFill>
                  <a:srgbClr val="7030A0"/>
                </a:solidFill>
                <a:latin typeface="Times New Roman" panose="02020603050405020304" pitchFamily="18" charset="0"/>
                <a:cs typeface="Times New Roman" panose="02020603050405020304" pitchFamily="18" charset="0"/>
              </a:rPr>
              <a:t/>
            </a:r>
            <a:br>
              <a:rPr lang="ru-RU" sz="1200" b="1" i="1" dirty="0" smtClean="0">
                <a:solidFill>
                  <a:srgbClr val="7030A0"/>
                </a:solidFill>
                <a:latin typeface="Times New Roman" panose="02020603050405020304" pitchFamily="18" charset="0"/>
                <a:cs typeface="Times New Roman" panose="02020603050405020304" pitchFamily="18" charset="0"/>
              </a:rPr>
            </a:br>
            <a:endParaRPr lang="ru-RU" sz="1200" b="1" i="1" u="sng" dirty="0">
              <a:solidFill>
                <a:srgbClr val="7030A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419872" y="5733256"/>
            <a:ext cx="5472608" cy="830997"/>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Выступление Грищенко Т.А., заместителя директора по УВР.</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Google Shape;815;p33">
            <a:extLst>
              <a:ext uri="{FF2B5EF4-FFF2-40B4-BE49-F238E27FC236}">
                <a16:creationId xmlns:a16="http://schemas.microsoft.com/office/drawing/2014/main" id="{D8F4C978-3068-4433-A72E-DD58D02491C9}"/>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 name="Google Shape;818;p33">
            <a:extLst>
              <a:ext uri="{FF2B5EF4-FFF2-40B4-BE49-F238E27FC236}">
                <a16:creationId xmlns:a16="http://schemas.microsoft.com/office/drawing/2014/main" id="{B25EEFCC-A4FF-4728-B583-2295357FC4B8}"/>
              </a:ext>
            </a:extLst>
          </p:cNvPr>
          <p:cNvGrpSpPr>
            <a:grpSpLocks/>
          </p:cNvGrpSpPr>
          <p:nvPr/>
        </p:nvGrpSpPr>
        <p:grpSpPr bwMode="auto">
          <a:xfrm>
            <a:off x="512763" y="712788"/>
            <a:ext cx="233362" cy="265112"/>
            <a:chOff x="846218" y="3458333"/>
            <a:chExt cx="343138" cy="364887"/>
          </a:xfrm>
        </p:grpSpPr>
        <p:sp>
          <p:nvSpPr>
            <p:cNvPr id="27679" name="Google Shape;819;p33">
              <a:extLst>
                <a:ext uri="{FF2B5EF4-FFF2-40B4-BE49-F238E27FC236}">
                  <a16:creationId xmlns:a16="http://schemas.microsoft.com/office/drawing/2014/main"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5" name="TextBox 4"/>
          <p:cNvSpPr txBox="1"/>
          <p:nvPr/>
        </p:nvSpPr>
        <p:spPr>
          <a:xfrm>
            <a:off x="1619672" y="1147763"/>
            <a:ext cx="248786" cy="369332"/>
          </a:xfrm>
          <a:prstGeom prst="rect">
            <a:avLst/>
          </a:prstGeom>
          <a:noFill/>
        </p:spPr>
        <p:txBody>
          <a:bodyPr wrap="none" rtlCol="0">
            <a:spAutoFit/>
          </a:bodyPr>
          <a:lstStyle/>
          <a:p>
            <a:r>
              <a:rPr lang="ru-RU" dirty="0" smtClean="0"/>
              <a:t> </a:t>
            </a:r>
            <a:endParaRPr lang="ru-RU" dirty="0"/>
          </a:p>
        </p:txBody>
      </p:sp>
      <p:sp>
        <p:nvSpPr>
          <p:cNvPr id="6" name="Прямоугольник 5"/>
          <p:cNvSpPr/>
          <p:nvPr/>
        </p:nvSpPr>
        <p:spPr>
          <a:xfrm>
            <a:off x="1162472" y="80691"/>
            <a:ext cx="787402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Структура рабочей программы по учебным предметам, курсам и модулям учебного плана и плана внеурочной </a:t>
            </a:r>
            <a:r>
              <a:rPr lang="ru-RU" b="1" dirty="0" smtClean="0">
                <a:latin typeface="Times New Roman" panose="02020603050405020304" pitchFamily="18" charset="0"/>
                <a:cs typeface="Times New Roman" panose="02020603050405020304" pitchFamily="18" charset="0"/>
              </a:rPr>
              <a:t>деятельности МБОУ СОШ </a:t>
            </a:r>
            <a:r>
              <a:rPr lang="ru-RU" b="1" dirty="0">
                <a:latin typeface="Times New Roman" panose="02020603050405020304" pitchFamily="18" charset="0"/>
                <a:cs typeface="Times New Roman" panose="02020603050405020304" pitchFamily="18" charset="0"/>
              </a:rPr>
              <a:t>№ 21 г. Сальска </a:t>
            </a:r>
          </a:p>
        </p:txBody>
      </p:sp>
      <p:sp>
        <p:nvSpPr>
          <p:cNvPr id="8" name="TextBox 7"/>
          <p:cNvSpPr txBox="1"/>
          <p:nvPr/>
        </p:nvSpPr>
        <p:spPr>
          <a:xfrm rot="10800000" flipH="1" flipV="1">
            <a:off x="1228339" y="1321024"/>
            <a:ext cx="7520125" cy="3108543"/>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Т</a:t>
            </a:r>
            <a:r>
              <a:rPr lang="ru-RU" sz="2800" dirty="0" smtClean="0">
                <a:latin typeface="Times New Roman" panose="02020603050405020304" pitchFamily="18" charset="0"/>
                <a:cs typeface="Times New Roman" panose="02020603050405020304" pitchFamily="18" charset="0"/>
              </a:rPr>
              <a:t>итульный </a:t>
            </a:r>
            <a:r>
              <a:rPr lang="ru-RU" sz="2800" dirty="0">
                <a:latin typeface="Times New Roman" panose="02020603050405020304" pitchFamily="18" charset="0"/>
                <a:cs typeface="Times New Roman" panose="02020603050405020304" pitchFamily="18" charset="0"/>
              </a:rPr>
              <a:t>лист; </a:t>
            </a:r>
          </a:p>
          <a:p>
            <a:r>
              <a:rPr lang="ru-RU" sz="2800" dirty="0">
                <a:latin typeface="Times New Roman" panose="02020603050405020304" pitchFamily="18" charset="0"/>
                <a:cs typeface="Times New Roman" panose="02020603050405020304" pitchFamily="18" charset="0"/>
              </a:rPr>
              <a:t>- пояснительная записка; </a:t>
            </a:r>
          </a:p>
          <a:p>
            <a:r>
              <a:rPr lang="ru-RU" sz="2800" dirty="0">
                <a:latin typeface="Times New Roman" panose="02020603050405020304" pitchFamily="18" charset="0"/>
                <a:cs typeface="Times New Roman" panose="02020603050405020304" pitchFamily="18" charset="0"/>
              </a:rPr>
              <a:t>- содержание учебного предмета; </a:t>
            </a:r>
          </a:p>
          <a:p>
            <a:r>
              <a:rPr lang="ru-RU" sz="2800" dirty="0">
                <a:latin typeface="Times New Roman" panose="02020603050405020304" pitchFamily="18" charset="0"/>
                <a:cs typeface="Times New Roman" panose="02020603050405020304" pitchFamily="18" charset="0"/>
              </a:rPr>
              <a:t>- календарный график прохождения программного материала; </a:t>
            </a:r>
          </a:p>
          <a:p>
            <a:r>
              <a:rPr lang="ru-RU" sz="2800" dirty="0">
                <a:latin typeface="Times New Roman" panose="02020603050405020304" pitchFamily="18" charset="0"/>
                <a:cs typeface="Times New Roman" panose="02020603050405020304" pitchFamily="18" charset="0"/>
              </a:rPr>
              <a:t>- календарно-тематическое планирование  с использованием таблицы.</a:t>
            </a:r>
          </a:p>
        </p:txBody>
      </p:sp>
    </p:spTree>
    <p:extLst>
      <p:ext uri="{BB962C8B-B14F-4D97-AF65-F5344CB8AC3E}">
        <p14:creationId xmlns:p14="http://schemas.microsoft.com/office/powerpoint/2010/main" val="1799320300"/>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Google Shape;815;p33">
            <a:extLst>
              <a:ext uri="{FF2B5EF4-FFF2-40B4-BE49-F238E27FC236}">
                <a16:creationId xmlns:a16="http://schemas.microsoft.com/office/drawing/2014/main" id="{D8F4C978-3068-4433-A72E-DD58D02491C9}"/>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 name="Google Shape;818;p33">
            <a:extLst>
              <a:ext uri="{FF2B5EF4-FFF2-40B4-BE49-F238E27FC236}">
                <a16:creationId xmlns:a16="http://schemas.microsoft.com/office/drawing/2014/main" id="{B25EEFCC-A4FF-4728-B583-2295357FC4B8}"/>
              </a:ext>
            </a:extLst>
          </p:cNvPr>
          <p:cNvGrpSpPr>
            <a:grpSpLocks/>
          </p:cNvGrpSpPr>
          <p:nvPr/>
        </p:nvGrpSpPr>
        <p:grpSpPr bwMode="auto">
          <a:xfrm>
            <a:off x="512763" y="712788"/>
            <a:ext cx="233362" cy="265112"/>
            <a:chOff x="846218" y="3458333"/>
            <a:chExt cx="343138" cy="364887"/>
          </a:xfrm>
        </p:grpSpPr>
        <p:sp>
          <p:nvSpPr>
            <p:cNvPr id="27679" name="Google Shape;819;p33">
              <a:extLst>
                <a:ext uri="{FF2B5EF4-FFF2-40B4-BE49-F238E27FC236}">
                  <a16:creationId xmlns:a16="http://schemas.microsoft.com/office/drawing/2014/main"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5" name="TextBox 4"/>
          <p:cNvSpPr txBox="1"/>
          <p:nvPr/>
        </p:nvSpPr>
        <p:spPr>
          <a:xfrm>
            <a:off x="1619672" y="1147763"/>
            <a:ext cx="248786" cy="369332"/>
          </a:xfrm>
          <a:prstGeom prst="rect">
            <a:avLst/>
          </a:prstGeom>
          <a:noFill/>
        </p:spPr>
        <p:txBody>
          <a:bodyPr wrap="none" rtlCol="0">
            <a:spAutoFit/>
          </a:bodyPr>
          <a:lstStyle/>
          <a:p>
            <a:r>
              <a:rPr lang="ru-RU" dirty="0" smtClean="0"/>
              <a:t> </a:t>
            </a:r>
            <a:endParaRPr lang="ru-RU" dirty="0"/>
          </a:p>
        </p:txBody>
      </p:sp>
      <p:sp>
        <p:nvSpPr>
          <p:cNvPr id="6" name="Прямоугольник 5"/>
          <p:cNvSpPr/>
          <p:nvPr/>
        </p:nvSpPr>
        <p:spPr>
          <a:xfrm>
            <a:off x="1162472" y="80691"/>
            <a:ext cx="787402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Структура рабочей программы по учебным предметам, курсам и модулям учебного плана и плана внеурочной </a:t>
            </a:r>
            <a:r>
              <a:rPr lang="ru-RU" b="1" dirty="0" smtClean="0">
                <a:latin typeface="Times New Roman" panose="02020603050405020304" pitchFamily="18" charset="0"/>
                <a:cs typeface="Times New Roman" panose="02020603050405020304" pitchFamily="18" charset="0"/>
              </a:rPr>
              <a:t>деятельности МБОУ СОШ </a:t>
            </a:r>
            <a:r>
              <a:rPr lang="ru-RU" b="1" dirty="0">
                <a:latin typeface="Times New Roman" panose="02020603050405020304" pitchFamily="18" charset="0"/>
                <a:cs typeface="Times New Roman" panose="02020603050405020304" pitchFamily="18" charset="0"/>
              </a:rPr>
              <a:t>№ 21 г. Сальска </a:t>
            </a:r>
          </a:p>
        </p:txBody>
      </p:sp>
      <p:sp>
        <p:nvSpPr>
          <p:cNvPr id="8" name="TextBox 7"/>
          <p:cNvSpPr txBox="1"/>
          <p:nvPr/>
        </p:nvSpPr>
        <p:spPr>
          <a:xfrm rot="10800000" flipH="1" flipV="1">
            <a:off x="1161581" y="1070819"/>
            <a:ext cx="7520125" cy="523220"/>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Т</a:t>
            </a:r>
            <a:r>
              <a:rPr lang="ru-RU" sz="2800" dirty="0" smtClean="0">
                <a:latin typeface="Times New Roman" panose="02020603050405020304" pitchFamily="18" charset="0"/>
                <a:cs typeface="Times New Roman" panose="02020603050405020304" pitchFamily="18" charset="0"/>
              </a:rPr>
              <a:t>итульный лист</a:t>
            </a:r>
            <a:r>
              <a:rPr lang="ru-RU" sz="28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rotWithShape="1">
          <a:blip r:embed="rId3"/>
          <a:srcRect l="21221" t="26314" r="20668" b="10687"/>
          <a:stretch/>
        </p:blipFill>
        <p:spPr>
          <a:xfrm>
            <a:off x="1001407" y="1700305"/>
            <a:ext cx="7141185" cy="4352722"/>
          </a:xfrm>
          <a:prstGeom prst="rect">
            <a:avLst/>
          </a:prstGeom>
        </p:spPr>
      </p:pic>
    </p:spTree>
    <p:extLst>
      <p:ext uri="{BB962C8B-B14F-4D97-AF65-F5344CB8AC3E}">
        <p14:creationId xmlns:p14="http://schemas.microsoft.com/office/powerpoint/2010/main" val="3318590578"/>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Google Shape;815;p33">
            <a:extLst>
              <a:ext uri="{FF2B5EF4-FFF2-40B4-BE49-F238E27FC236}">
                <a16:creationId xmlns:a16="http://schemas.microsoft.com/office/drawing/2014/main" id="{D8F4C978-3068-4433-A72E-DD58D02491C9}"/>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 name="Google Shape;818;p33">
            <a:extLst>
              <a:ext uri="{FF2B5EF4-FFF2-40B4-BE49-F238E27FC236}">
                <a16:creationId xmlns:a16="http://schemas.microsoft.com/office/drawing/2014/main" id="{B25EEFCC-A4FF-4728-B583-2295357FC4B8}"/>
              </a:ext>
            </a:extLst>
          </p:cNvPr>
          <p:cNvGrpSpPr>
            <a:grpSpLocks/>
          </p:cNvGrpSpPr>
          <p:nvPr/>
        </p:nvGrpSpPr>
        <p:grpSpPr bwMode="auto">
          <a:xfrm>
            <a:off x="512763" y="712788"/>
            <a:ext cx="233362" cy="265112"/>
            <a:chOff x="846218" y="3458333"/>
            <a:chExt cx="343138" cy="364887"/>
          </a:xfrm>
        </p:grpSpPr>
        <p:sp>
          <p:nvSpPr>
            <p:cNvPr id="27679" name="Google Shape;819;p33">
              <a:extLst>
                <a:ext uri="{FF2B5EF4-FFF2-40B4-BE49-F238E27FC236}">
                  <a16:creationId xmlns:a16="http://schemas.microsoft.com/office/drawing/2014/main"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5" name="TextBox 4"/>
          <p:cNvSpPr txBox="1"/>
          <p:nvPr/>
        </p:nvSpPr>
        <p:spPr>
          <a:xfrm>
            <a:off x="1619672" y="1147763"/>
            <a:ext cx="248786" cy="369332"/>
          </a:xfrm>
          <a:prstGeom prst="rect">
            <a:avLst/>
          </a:prstGeom>
          <a:noFill/>
        </p:spPr>
        <p:txBody>
          <a:bodyPr wrap="none" rtlCol="0">
            <a:spAutoFit/>
          </a:bodyPr>
          <a:lstStyle/>
          <a:p>
            <a:r>
              <a:rPr lang="ru-RU" dirty="0" smtClean="0"/>
              <a:t> </a:t>
            </a:r>
            <a:endParaRPr lang="ru-RU" dirty="0"/>
          </a:p>
        </p:txBody>
      </p:sp>
      <p:sp>
        <p:nvSpPr>
          <p:cNvPr id="6" name="Прямоугольник 5"/>
          <p:cNvSpPr/>
          <p:nvPr/>
        </p:nvSpPr>
        <p:spPr>
          <a:xfrm>
            <a:off x="1162472" y="80691"/>
            <a:ext cx="787402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Структура рабочей программы по учебным предметам, курсам и модулям учебного плана и плана внеурочной </a:t>
            </a:r>
            <a:r>
              <a:rPr lang="ru-RU" b="1" dirty="0" smtClean="0">
                <a:latin typeface="Times New Roman" panose="02020603050405020304" pitchFamily="18" charset="0"/>
                <a:cs typeface="Times New Roman" panose="02020603050405020304" pitchFamily="18" charset="0"/>
              </a:rPr>
              <a:t>деятельности МБОУ СОШ </a:t>
            </a:r>
            <a:r>
              <a:rPr lang="ru-RU" b="1" dirty="0">
                <a:latin typeface="Times New Roman" panose="02020603050405020304" pitchFamily="18" charset="0"/>
                <a:cs typeface="Times New Roman" panose="02020603050405020304" pitchFamily="18" charset="0"/>
              </a:rPr>
              <a:t>№ 21 г. Сальска </a:t>
            </a:r>
          </a:p>
        </p:txBody>
      </p:sp>
      <p:sp>
        <p:nvSpPr>
          <p:cNvPr id="8" name="TextBox 7"/>
          <p:cNvSpPr txBox="1"/>
          <p:nvPr/>
        </p:nvSpPr>
        <p:spPr>
          <a:xfrm rot="10800000" flipH="1" flipV="1">
            <a:off x="1162472" y="1810163"/>
            <a:ext cx="7874024" cy="4278094"/>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Т</a:t>
            </a:r>
            <a:r>
              <a:rPr lang="ru-RU" sz="2800" dirty="0" smtClean="0">
                <a:latin typeface="Times New Roman" panose="02020603050405020304" pitchFamily="18" charset="0"/>
                <a:cs typeface="Times New Roman" panose="02020603050405020304" pitchFamily="18" charset="0"/>
              </a:rPr>
              <a:t>итульный лист.</a:t>
            </a:r>
          </a:p>
          <a:p>
            <a:r>
              <a:rPr lang="ru-RU" dirty="0"/>
              <a:t>2.2.1. В титульном листе указываются: </a:t>
            </a:r>
          </a:p>
          <a:p>
            <a:r>
              <a:rPr lang="ru-RU" dirty="0"/>
              <a:t>- полное наименование образовательного учреждения; </a:t>
            </a:r>
          </a:p>
          <a:p>
            <a:r>
              <a:rPr lang="ru-RU" dirty="0"/>
              <a:t>- обязательные грифы «Утверждена приказом МБОУ СОШ№ 21 г. Сальска» (дата, номер) на основании решения педсовета (протокол № , дата), рассмотрена методическим объединением учителей (дата, номер протокола), согласована заместителем директора МБОУ СОШ № 21 г. Сальска (дата);</a:t>
            </a:r>
          </a:p>
          <a:p>
            <a:r>
              <a:rPr lang="ru-RU" dirty="0"/>
              <a:t>- наименование «Рабочая программа по_____________ д л я_______ класса»; </a:t>
            </a:r>
          </a:p>
          <a:p>
            <a:r>
              <a:rPr lang="ru-RU" dirty="0"/>
              <a:t>- годы, на которые составлена рабочая программа;</a:t>
            </a:r>
          </a:p>
          <a:p>
            <a:r>
              <a:rPr lang="ru-RU" dirty="0"/>
              <a:t>- сведения о составителе (Ф.И.О., должность, квалификационная категория). </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129004"/>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Google Shape;815;p33">
            <a:extLst>
              <a:ext uri="{FF2B5EF4-FFF2-40B4-BE49-F238E27FC236}">
                <a16:creationId xmlns:a16="http://schemas.microsoft.com/office/drawing/2014/main" id="{D8F4C978-3068-4433-A72E-DD58D02491C9}"/>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 name="Google Shape;818;p33">
            <a:extLst>
              <a:ext uri="{FF2B5EF4-FFF2-40B4-BE49-F238E27FC236}">
                <a16:creationId xmlns:a16="http://schemas.microsoft.com/office/drawing/2014/main" id="{B25EEFCC-A4FF-4728-B583-2295357FC4B8}"/>
              </a:ext>
            </a:extLst>
          </p:cNvPr>
          <p:cNvGrpSpPr>
            <a:grpSpLocks/>
          </p:cNvGrpSpPr>
          <p:nvPr/>
        </p:nvGrpSpPr>
        <p:grpSpPr bwMode="auto">
          <a:xfrm>
            <a:off x="512763" y="712788"/>
            <a:ext cx="233362" cy="265112"/>
            <a:chOff x="846218" y="3458333"/>
            <a:chExt cx="343138" cy="364887"/>
          </a:xfrm>
        </p:grpSpPr>
        <p:sp>
          <p:nvSpPr>
            <p:cNvPr id="27679" name="Google Shape;819;p33">
              <a:extLst>
                <a:ext uri="{FF2B5EF4-FFF2-40B4-BE49-F238E27FC236}">
                  <a16:creationId xmlns:a16="http://schemas.microsoft.com/office/drawing/2014/main"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5" name="TextBox 4"/>
          <p:cNvSpPr txBox="1"/>
          <p:nvPr/>
        </p:nvSpPr>
        <p:spPr>
          <a:xfrm>
            <a:off x="1619672" y="1147763"/>
            <a:ext cx="248786" cy="369332"/>
          </a:xfrm>
          <a:prstGeom prst="rect">
            <a:avLst/>
          </a:prstGeom>
          <a:noFill/>
        </p:spPr>
        <p:txBody>
          <a:bodyPr wrap="none" rtlCol="0">
            <a:spAutoFit/>
          </a:bodyPr>
          <a:lstStyle/>
          <a:p>
            <a:r>
              <a:rPr lang="ru-RU" dirty="0" smtClean="0"/>
              <a:t> </a:t>
            </a:r>
            <a:endParaRPr lang="ru-RU" dirty="0"/>
          </a:p>
        </p:txBody>
      </p:sp>
      <p:sp>
        <p:nvSpPr>
          <p:cNvPr id="6" name="Прямоугольник 5"/>
          <p:cNvSpPr/>
          <p:nvPr/>
        </p:nvSpPr>
        <p:spPr>
          <a:xfrm>
            <a:off x="1162472" y="80691"/>
            <a:ext cx="787402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Структура рабочей программы по учебным предметам, курсам и модулям учебного плана и плана внеурочной </a:t>
            </a:r>
            <a:r>
              <a:rPr lang="ru-RU" b="1" dirty="0" smtClean="0">
                <a:latin typeface="Times New Roman" panose="02020603050405020304" pitchFamily="18" charset="0"/>
                <a:cs typeface="Times New Roman" panose="02020603050405020304" pitchFamily="18" charset="0"/>
              </a:rPr>
              <a:t>деятельности МБОУ СОШ </a:t>
            </a:r>
            <a:r>
              <a:rPr lang="ru-RU" b="1" dirty="0">
                <a:latin typeface="Times New Roman" panose="02020603050405020304" pitchFamily="18" charset="0"/>
                <a:cs typeface="Times New Roman" panose="02020603050405020304" pitchFamily="18" charset="0"/>
              </a:rPr>
              <a:t>№ 21 г. Сальска </a:t>
            </a:r>
          </a:p>
        </p:txBody>
      </p:sp>
      <p:sp>
        <p:nvSpPr>
          <p:cNvPr id="8" name="TextBox 7"/>
          <p:cNvSpPr txBox="1"/>
          <p:nvPr/>
        </p:nvSpPr>
        <p:spPr>
          <a:xfrm rot="10800000" flipH="1" flipV="1">
            <a:off x="971600" y="1147763"/>
            <a:ext cx="7874024" cy="6432530"/>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2.2.2. </a:t>
            </a:r>
            <a:r>
              <a:rPr lang="ru-RU" sz="2400" b="1" dirty="0">
                <a:latin typeface="Times New Roman" panose="02020603050405020304" pitchFamily="18" charset="0"/>
                <a:cs typeface="Times New Roman" panose="02020603050405020304" pitchFamily="18" charset="0"/>
              </a:rPr>
              <a:t>В пояснительной записке</a:t>
            </a:r>
            <a:r>
              <a:rPr lang="ru-RU" sz="2400" dirty="0">
                <a:latin typeface="Times New Roman" panose="02020603050405020304" pitchFamily="18" charset="0"/>
                <a:cs typeface="Times New Roman" panose="02020603050405020304" pitchFamily="18" charset="0"/>
              </a:rPr>
              <a:t> конкретизируются: </a:t>
            </a:r>
          </a:p>
          <a:p>
            <a:r>
              <a:rPr lang="ru-RU" sz="2400" dirty="0">
                <a:latin typeface="Times New Roman" panose="02020603050405020304" pitchFamily="18" charset="0"/>
                <a:cs typeface="Times New Roman" panose="02020603050405020304" pitchFamily="18" charset="0"/>
              </a:rPr>
              <a:t>- нормативные акты, концепции преподавания предметной области и учебно-методические документы (УМК учебного предмета/учебного курса (в том числе внеурочной деятельности)/учебного модуля для обучающихся (при наличии УМК)), на основании которых разработана рабочая программа;</a:t>
            </a:r>
          </a:p>
          <a:p>
            <a:r>
              <a:rPr lang="ru-RU" sz="2400" dirty="0">
                <a:latin typeface="Times New Roman" panose="02020603050405020304" pitchFamily="18" charset="0"/>
                <a:cs typeface="Times New Roman" panose="02020603050405020304" pitchFamily="18" charset="0"/>
              </a:rPr>
              <a:t>- общая характеристика учебного предмета, общие цели образования с учётом специфики учебного предмета, курса; </a:t>
            </a:r>
          </a:p>
          <a:p>
            <a:r>
              <a:rPr lang="ru-RU" sz="2400" dirty="0">
                <a:latin typeface="Times New Roman" panose="02020603050405020304" pitchFamily="18" charset="0"/>
                <a:cs typeface="Times New Roman" panose="02020603050405020304" pitchFamily="18" charset="0"/>
              </a:rPr>
              <a:t>- место предмета, курса в учебном плане школы и информация о количестве учебных часов с обоснованием внесенных изменений;</a:t>
            </a:r>
          </a:p>
          <a:p>
            <a:pPr marL="342900" indent="-342900">
              <a:buFontTx/>
              <a:buChar char="-"/>
            </a:pPr>
            <a:r>
              <a:rPr lang="ru-RU" sz="2400" dirty="0">
                <a:latin typeface="Times New Roman" panose="02020603050405020304" pitchFamily="18" charset="0"/>
                <a:cs typeface="Times New Roman" panose="02020603050405020304" pitchFamily="18" charset="0"/>
              </a:rPr>
              <a:t>требования к результатам обучения по предмету, </a:t>
            </a:r>
            <a:r>
              <a:rPr lang="ru-RU" sz="2400" dirty="0" smtClean="0">
                <a:latin typeface="Times New Roman" panose="02020603050405020304" pitchFamily="18" charset="0"/>
                <a:cs typeface="Times New Roman" panose="02020603050405020304" pitchFamily="18" charset="0"/>
              </a:rPr>
              <a:t>курсу;</a:t>
            </a:r>
            <a:endParaRPr lang="ru-RU" sz="2400" dirty="0">
              <a:latin typeface="Times New Roman" panose="02020603050405020304" pitchFamily="18" charset="0"/>
              <a:cs typeface="Times New Roman" panose="02020603050405020304" pitchFamily="18" charset="0"/>
            </a:endParaRPr>
          </a:p>
          <a:p>
            <a:pPr marL="342900" indent="-342900">
              <a:buFontTx/>
              <a:buChar char="-"/>
            </a:pPr>
            <a:r>
              <a:rPr lang="ru-RU" sz="2400" dirty="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ланируемые </a:t>
            </a:r>
            <a:r>
              <a:rPr lang="ru-RU" sz="2400" dirty="0">
                <a:latin typeface="Times New Roman" panose="02020603050405020304" pitchFamily="18" charset="0"/>
                <a:cs typeface="Times New Roman" panose="02020603050405020304" pitchFamily="18" charset="0"/>
              </a:rPr>
              <a:t>результаты к учебной программе.</a:t>
            </a:r>
          </a:p>
          <a:p>
            <a:endParaRPr lang="ru-RU" sz="24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620398"/>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Google Shape;815;p33">
            <a:extLst>
              <a:ext uri="{FF2B5EF4-FFF2-40B4-BE49-F238E27FC236}">
                <a16:creationId xmlns:a16="http://schemas.microsoft.com/office/drawing/2014/main" id="{D8F4C978-3068-4433-A72E-DD58D02491C9}"/>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 name="Google Shape;818;p33">
            <a:extLst>
              <a:ext uri="{FF2B5EF4-FFF2-40B4-BE49-F238E27FC236}">
                <a16:creationId xmlns:a16="http://schemas.microsoft.com/office/drawing/2014/main" id="{B25EEFCC-A4FF-4728-B583-2295357FC4B8}"/>
              </a:ext>
            </a:extLst>
          </p:cNvPr>
          <p:cNvGrpSpPr>
            <a:grpSpLocks/>
          </p:cNvGrpSpPr>
          <p:nvPr/>
        </p:nvGrpSpPr>
        <p:grpSpPr bwMode="auto">
          <a:xfrm>
            <a:off x="512763" y="712788"/>
            <a:ext cx="233362" cy="265112"/>
            <a:chOff x="846218" y="3458333"/>
            <a:chExt cx="343138" cy="364887"/>
          </a:xfrm>
        </p:grpSpPr>
        <p:sp>
          <p:nvSpPr>
            <p:cNvPr id="27679" name="Google Shape;819;p33">
              <a:extLst>
                <a:ext uri="{FF2B5EF4-FFF2-40B4-BE49-F238E27FC236}">
                  <a16:creationId xmlns:a16="http://schemas.microsoft.com/office/drawing/2014/main"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5" name="TextBox 4"/>
          <p:cNvSpPr txBox="1"/>
          <p:nvPr/>
        </p:nvSpPr>
        <p:spPr>
          <a:xfrm>
            <a:off x="1619672" y="1147763"/>
            <a:ext cx="248786" cy="369332"/>
          </a:xfrm>
          <a:prstGeom prst="rect">
            <a:avLst/>
          </a:prstGeom>
          <a:noFill/>
        </p:spPr>
        <p:txBody>
          <a:bodyPr wrap="none" rtlCol="0">
            <a:spAutoFit/>
          </a:bodyPr>
          <a:lstStyle/>
          <a:p>
            <a:r>
              <a:rPr lang="ru-RU" dirty="0" smtClean="0"/>
              <a:t> </a:t>
            </a:r>
            <a:endParaRPr lang="ru-RU" dirty="0"/>
          </a:p>
        </p:txBody>
      </p:sp>
      <p:sp>
        <p:nvSpPr>
          <p:cNvPr id="6" name="Прямоугольник 5"/>
          <p:cNvSpPr/>
          <p:nvPr/>
        </p:nvSpPr>
        <p:spPr>
          <a:xfrm>
            <a:off x="1162472" y="80691"/>
            <a:ext cx="787402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Структура рабочей программы по учебным предметам, курсам и модулям учебного плана и плана внеурочной </a:t>
            </a:r>
            <a:r>
              <a:rPr lang="ru-RU" b="1" dirty="0" smtClean="0">
                <a:latin typeface="Times New Roman" panose="02020603050405020304" pitchFamily="18" charset="0"/>
                <a:cs typeface="Times New Roman" panose="02020603050405020304" pitchFamily="18" charset="0"/>
              </a:rPr>
              <a:t>деятельности МБОУ СОШ </a:t>
            </a:r>
            <a:r>
              <a:rPr lang="ru-RU" b="1" dirty="0">
                <a:latin typeface="Times New Roman" panose="02020603050405020304" pitchFamily="18" charset="0"/>
                <a:cs typeface="Times New Roman" panose="02020603050405020304" pitchFamily="18" charset="0"/>
              </a:rPr>
              <a:t>№ 21 г. Сальска </a:t>
            </a:r>
          </a:p>
        </p:txBody>
      </p:sp>
      <p:sp>
        <p:nvSpPr>
          <p:cNvPr id="8" name="TextBox 7"/>
          <p:cNvSpPr txBox="1"/>
          <p:nvPr/>
        </p:nvSpPr>
        <p:spPr>
          <a:xfrm rot="10800000" flipH="1" flipV="1">
            <a:off x="971600" y="1087189"/>
            <a:ext cx="8172400" cy="5770811"/>
          </a:xfrm>
          <a:prstGeom prst="rect">
            <a:avLst/>
          </a:prstGeom>
          <a:noFill/>
        </p:spPr>
        <p:txBody>
          <a:bodyPr wrap="square" rtlCol="0">
            <a:spAutoFit/>
          </a:bodyPr>
          <a:lstStyle/>
          <a:p>
            <a:r>
              <a:rPr lang="ru-RU" sz="2400" b="1" dirty="0" smtClean="0">
                <a:latin typeface="Times New Roman" panose="02020603050405020304" pitchFamily="18" charset="0"/>
                <a:cs typeface="Times New Roman" panose="02020603050405020304" pitchFamily="18" charset="0"/>
              </a:rPr>
              <a:t>2.2.3</a:t>
            </a:r>
            <a:r>
              <a:rPr lang="ru-RU" sz="2400" b="1" dirty="0">
                <a:latin typeface="Times New Roman" panose="02020603050405020304" pitchFamily="18" charset="0"/>
                <a:cs typeface="Times New Roman" panose="02020603050405020304" pitchFamily="18" charset="0"/>
              </a:rPr>
              <a:t>. Содержание учебного предмета, курса включает: </a:t>
            </a:r>
          </a:p>
          <a:p>
            <a:r>
              <a:rPr lang="ru-RU" dirty="0"/>
              <a:t>- </a:t>
            </a:r>
            <a:r>
              <a:rPr lang="ru-RU" sz="2300" dirty="0">
                <a:latin typeface="Times New Roman" panose="02020603050405020304" pitchFamily="18" charset="0"/>
                <a:cs typeface="Times New Roman" panose="02020603050405020304" pitchFamily="18" charset="0"/>
              </a:rPr>
              <a:t>наименование разделов учебной программы и их характеристика; </a:t>
            </a:r>
          </a:p>
          <a:p>
            <a:r>
              <a:rPr lang="ru-RU" sz="2300" dirty="0">
                <a:latin typeface="Times New Roman" panose="02020603050405020304" pitchFamily="18" charset="0"/>
                <a:cs typeface="Times New Roman" panose="02020603050405020304" pitchFamily="18" charset="0"/>
              </a:rPr>
              <a:t>-</a:t>
            </a:r>
            <a:r>
              <a:rPr lang="ru-RU" sz="2300" dirty="0" err="1">
                <a:latin typeface="Times New Roman" panose="02020603050405020304" pitchFamily="18" charset="0"/>
                <a:cs typeface="Times New Roman" panose="02020603050405020304" pitchFamily="18" charset="0"/>
              </a:rPr>
              <a:t>метапредметные</a:t>
            </a:r>
            <a:r>
              <a:rPr lang="ru-RU" sz="2300" dirty="0">
                <a:latin typeface="Times New Roman" panose="02020603050405020304" pitchFamily="18" charset="0"/>
                <a:cs typeface="Times New Roman" panose="02020603050405020304" pitchFamily="18" charset="0"/>
              </a:rPr>
              <a:t> связи учебного предмета, модуля, курса; </a:t>
            </a:r>
          </a:p>
          <a:p>
            <a:r>
              <a:rPr lang="ru-RU" sz="2300" dirty="0">
                <a:latin typeface="Times New Roman" panose="02020603050405020304" pitchFamily="18" charset="0"/>
                <a:cs typeface="Times New Roman" panose="02020603050405020304" pitchFamily="18" charset="0"/>
                <a:sym typeface="Symbol" panose="05050102010706020507" pitchFamily="18" charset="2"/>
              </a:rPr>
              <a:t></a:t>
            </a:r>
            <a:r>
              <a:rPr lang="ru-RU" sz="2300" dirty="0">
                <a:latin typeface="Times New Roman" panose="02020603050405020304" pitchFamily="18" charset="0"/>
                <a:cs typeface="Times New Roman" panose="02020603050405020304" pitchFamily="18" charset="0"/>
              </a:rPr>
              <a:t> ключевые темы в их взаимосвязи, преемственность по годам изучения (если актуально).</a:t>
            </a:r>
          </a:p>
          <a:p>
            <a:r>
              <a:rPr lang="ru-RU" sz="2300" dirty="0">
                <a:latin typeface="Times New Roman" panose="02020603050405020304" pitchFamily="18" charset="0"/>
                <a:cs typeface="Times New Roman" panose="02020603050405020304" pitchFamily="18" charset="0"/>
              </a:rPr>
              <a:t>- формы и виды контроля, показатель уровня успешности учащихся; </a:t>
            </a:r>
          </a:p>
          <a:p>
            <a:r>
              <a:rPr lang="ru-RU" sz="2300" dirty="0">
                <a:latin typeface="Times New Roman" panose="02020603050405020304" pitchFamily="18" charset="0"/>
                <a:cs typeface="Times New Roman" panose="02020603050405020304" pitchFamily="18" charset="0"/>
              </a:rPr>
              <a:t>- планируемые результаты освоения учебного предмета/учебного курса (в том числе внеурочной деятельности)/учебного модуля конкретизируют соответствующего уровня общего образования исходя из требований ООП НОО, ООО, СОО ФГОС второго поколения и ООП НОО и ООО разработанных по  ФГОС -21. </a:t>
            </a:r>
          </a:p>
          <a:p>
            <a:r>
              <a:rPr lang="ru-RU" sz="2300" dirty="0">
                <a:latin typeface="Times New Roman" panose="02020603050405020304" pitchFamily="18" charset="0"/>
                <a:cs typeface="Times New Roman" panose="02020603050405020304" pitchFamily="18" charset="0"/>
              </a:rPr>
              <a:t>Все планируемые результаты освоения учебного предмета, курса подлежат оценке их достижения обучающимися. </a:t>
            </a:r>
          </a:p>
        </p:txBody>
      </p:sp>
    </p:spTree>
    <p:extLst>
      <p:ext uri="{BB962C8B-B14F-4D97-AF65-F5344CB8AC3E}">
        <p14:creationId xmlns:p14="http://schemas.microsoft.com/office/powerpoint/2010/main" val="3877101873"/>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Google Shape;815;p33">
            <a:extLst>
              <a:ext uri="{FF2B5EF4-FFF2-40B4-BE49-F238E27FC236}">
                <a16:creationId xmlns:a16="http://schemas.microsoft.com/office/drawing/2014/main" id="{D8F4C978-3068-4433-A72E-DD58D02491C9}"/>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 name="Google Shape;818;p33">
            <a:extLst>
              <a:ext uri="{FF2B5EF4-FFF2-40B4-BE49-F238E27FC236}">
                <a16:creationId xmlns:a16="http://schemas.microsoft.com/office/drawing/2014/main" id="{B25EEFCC-A4FF-4728-B583-2295357FC4B8}"/>
              </a:ext>
            </a:extLst>
          </p:cNvPr>
          <p:cNvGrpSpPr>
            <a:grpSpLocks/>
          </p:cNvGrpSpPr>
          <p:nvPr/>
        </p:nvGrpSpPr>
        <p:grpSpPr bwMode="auto">
          <a:xfrm>
            <a:off x="512763" y="712788"/>
            <a:ext cx="233362" cy="265112"/>
            <a:chOff x="846218" y="3458333"/>
            <a:chExt cx="343138" cy="364887"/>
          </a:xfrm>
        </p:grpSpPr>
        <p:sp>
          <p:nvSpPr>
            <p:cNvPr id="27679" name="Google Shape;819;p33">
              <a:extLst>
                <a:ext uri="{FF2B5EF4-FFF2-40B4-BE49-F238E27FC236}">
                  <a16:creationId xmlns:a16="http://schemas.microsoft.com/office/drawing/2014/main"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5" name="TextBox 4"/>
          <p:cNvSpPr txBox="1"/>
          <p:nvPr/>
        </p:nvSpPr>
        <p:spPr>
          <a:xfrm>
            <a:off x="1619672" y="1147763"/>
            <a:ext cx="248786" cy="369332"/>
          </a:xfrm>
          <a:prstGeom prst="rect">
            <a:avLst/>
          </a:prstGeom>
          <a:noFill/>
        </p:spPr>
        <p:txBody>
          <a:bodyPr wrap="none" rtlCol="0">
            <a:spAutoFit/>
          </a:bodyPr>
          <a:lstStyle/>
          <a:p>
            <a:r>
              <a:rPr lang="ru-RU" dirty="0" smtClean="0"/>
              <a:t> </a:t>
            </a:r>
            <a:endParaRPr lang="ru-RU" dirty="0"/>
          </a:p>
        </p:txBody>
      </p:sp>
      <p:sp>
        <p:nvSpPr>
          <p:cNvPr id="6" name="Прямоугольник 5"/>
          <p:cNvSpPr/>
          <p:nvPr/>
        </p:nvSpPr>
        <p:spPr>
          <a:xfrm>
            <a:off x="1162472" y="80691"/>
            <a:ext cx="787402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Структура рабочей программы по учебным предметам, курсам и модулям учебного плана и плана внеурочной </a:t>
            </a:r>
            <a:r>
              <a:rPr lang="ru-RU" b="1" dirty="0" smtClean="0">
                <a:latin typeface="Times New Roman" panose="02020603050405020304" pitchFamily="18" charset="0"/>
                <a:cs typeface="Times New Roman" panose="02020603050405020304" pitchFamily="18" charset="0"/>
              </a:rPr>
              <a:t>деятельности МБОУ СОШ </a:t>
            </a:r>
            <a:r>
              <a:rPr lang="ru-RU" b="1" dirty="0">
                <a:latin typeface="Times New Roman" panose="02020603050405020304" pitchFamily="18" charset="0"/>
                <a:cs typeface="Times New Roman" panose="02020603050405020304" pitchFamily="18" charset="0"/>
              </a:rPr>
              <a:t>№ 21 г. Сальска </a:t>
            </a:r>
          </a:p>
        </p:txBody>
      </p:sp>
      <p:sp>
        <p:nvSpPr>
          <p:cNvPr id="8" name="TextBox 7"/>
          <p:cNvSpPr txBox="1"/>
          <p:nvPr/>
        </p:nvSpPr>
        <p:spPr>
          <a:xfrm rot="10800000" flipH="1" flipV="1">
            <a:off x="971600" y="1732538"/>
            <a:ext cx="8172400" cy="2677656"/>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2.2.4. Календарный график прохождения программного материала</a:t>
            </a:r>
            <a:r>
              <a:rPr lang="ru-RU" sz="2400" dirty="0">
                <a:latin typeface="Times New Roman" panose="02020603050405020304" pitchFamily="18" charset="0"/>
                <a:cs typeface="Times New Roman" panose="02020603050405020304" pitchFamily="18" charset="0"/>
              </a:rPr>
              <a:t> с указанием сроков, количества контрольных, проверочных, лабораторных и (или) других видов работ, проверяющих умения и навыки </a:t>
            </a:r>
            <a:r>
              <a:rPr lang="ru-RU" sz="2400" dirty="0" smtClean="0">
                <a:latin typeface="Times New Roman" panose="02020603050405020304" pitchFamily="18" charset="0"/>
                <a:cs typeface="Times New Roman" panose="02020603050405020304" pitchFamily="18" charset="0"/>
              </a:rPr>
              <a:t>школьников</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Может быть представлена в виде таблицы:</a:t>
            </a:r>
          </a:p>
          <a:p>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3"/>
          <a:srcRect l="26203" t="64765" r="19008" b="24407"/>
          <a:stretch/>
        </p:blipFill>
        <p:spPr>
          <a:xfrm>
            <a:off x="-108520" y="4125582"/>
            <a:ext cx="9361040" cy="1040115"/>
          </a:xfrm>
          <a:prstGeom prst="rect">
            <a:avLst/>
          </a:prstGeom>
        </p:spPr>
      </p:pic>
    </p:spTree>
    <p:extLst>
      <p:ext uri="{BB962C8B-B14F-4D97-AF65-F5344CB8AC3E}">
        <p14:creationId xmlns:p14="http://schemas.microsoft.com/office/powerpoint/2010/main" val="4217061155"/>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Структура РП</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57250" y="846138"/>
            <a:ext cx="8286750" cy="5755422"/>
          </a:xfrm>
          <a:prstGeom prst="rect">
            <a:avLst/>
          </a:prstGeom>
          <a:noFill/>
        </p:spPr>
        <p:txBody>
          <a:bodyPr wrap="square" rtlCol="0">
            <a:spAutoFit/>
          </a:bodyPr>
          <a:lstStyle/>
          <a:p>
            <a:r>
              <a:rPr lang="ru-RU" sz="2300" dirty="0">
                <a:latin typeface="Times New Roman" panose="02020603050405020304" pitchFamily="18" charset="0"/>
                <a:cs typeface="Times New Roman" panose="02020603050405020304" pitchFamily="18" charset="0"/>
              </a:rPr>
              <a:t>2.2.5. Рабочие программы учебных предметов, учебных курсов (в том числе и внеурочной деятельности), учебных модулей формируются с учетом рабочей программы воспитания. Отобразить учет рабочей </a:t>
            </a:r>
            <a:r>
              <a:rPr lang="ru-RU" sz="2300" b="1" dirty="0">
                <a:latin typeface="Times New Roman" panose="02020603050405020304" pitchFamily="18" charset="0"/>
                <a:cs typeface="Times New Roman" panose="02020603050405020304" pitchFamily="18" charset="0"/>
              </a:rPr>
              <a:t>программы воспитания </a:t>
            </a:r>
            <a:r>
              <a:rPr lang="ru-RU" sz="2300" dirty="0">
                <a:latin typeface="Times New Roman" panose="02020603050405020304" pitchFamily="18" charset="0"/>
                <a:cs typeface="Times New Roman" panose="02020603050405020304" pitchFamily="18" charset="0"/>
              </a:rPr>
              <a:t>необходимо одним или несколькими способами из предложенных ниже (по выбору педагога):</a:t>
            </a:r>
          </a:p>
          <a:p>
            <a:r>
              <a:rPr lang="ru-RU" sz="2300" dirty="0">
                <a:latin typeface="Times New Roman" panose="02020603050405020304" pitchFamily="18" charset="0"/>
                <a:cs typeface="Times New Roman" panose="02020603050405020304" pitchFamily="18" charset="0"/>
              </a:rPr>
              <a:t>- указать формы учета рабочей программы воспитания в пояснительной записке к рабочей программе;</a:t>
            </a:r>
          </a:p>
          <a:p>
            <a:r>
              <a:rPr lang="ru-RU" sz="2300" dirty="0">
                <a:latin typeface="Times New Roman" panose="02020603050405020304" pitchFamily="18" charset="0"/>
                <a:cs typeface="Times New Roman" panose="02020603050405020304" pitchFamily="18" charset="0"/>
              </a:rPr>
              <a:t>- оформить приложение к рабочей программе «Формы учета рабочей программы воспитания»;</a:t>
            </a:r>
          </a:p>
          <a:p>
            <a:r>
              <a:rPr lang="ru-RU" sz="2300" dirty="0">
                <a:latin typeface="Times New Roman" panose="02020603050405020304" pitchFamily="18" charset="0"/>
                <a:cs typeface="Times New Roman" panose="02020603050405020304" pitchFamily="18" charset="0"/>
              </a:rPr>
              <a:t>- указать информацию об учете рабочей программы воспитания в разделе «Содержание учебного предмета/учебного курса (в том числе внеурочной деятельности)/учебного модуля» в описании разделов/тем или отдельным блоком; отразить воспитательный компонент содержания рабочей программы в отдельной колонке таблицы</a:t>
            </a:r>
            <a:r>
              <a:rPr lang="ru-RU" sz="2300" dirty="0" smtClean="0">
                <a:latin typeface="Times New Roman" panose="02020603050405020304" pitchFamily="18" charset="0"/>
                <a:cs typeface="Times New Roman" panose="02020603050405020304" pitchFamily="18" charset="0"/>
              </a:rPr>
              <a:t>.</a:t>
            </a:r>
            <a:endParaRPr lang="ru-RU"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967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Структура РП</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57250" y="846138"/>
            <a:ext cx="8286750" cy="3985706"/>
          </a:xfrm>
          <a:prstGeom prst="rect">
            <a:avLst/>
          </a:prstGeom>
          <a:noFill/>
        </p:spPr>
        <p:txBody>
          <a:bodyPr wrap="square" rtlCol="0">
            <a:spAutoFit/>
          </a:bodyPr>
          <a:lstStyle/>
          <a:p>
            <a:r>
              <a:rPr lang="ru-RU" sz="2300" dirty="0" smtClean="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2.2.6. Содержание календарно-тематического планирования рабочих программ учебных предметов, учебных курсов (в том числе и внеурочной деятельности), учебных модулей ООП НОО, ООО, СОО ФГОС второго поколения включает: </a:t>
            </a:r>
          </a:p>
          <a:p>
            <a:r>
              <a:rPr lang="ru-RU" sz="2300" dirty="0">
                <a:latin typeface="Times New Roman" panose="02020603050405020304" pitchFamily="18" charset="0"/>
                <a:cs typeface="Times New Roman" panose="02020603050405020304" pitchFamily="18" charset="0"/>
              </a:rPr>
              <a:t>- порядковый номер урока; </a:t>
            </a:r>
          </a:p>
          <a:p>
            <a:r>
              <a:rPr lang="ru-RU" sz="2300" dirty="0">
                <a:latin typeface="Times New Roman" panose="02020603050405020304" pitchFamily="18" charset="0"/>
                <a:cs typeface="Times New Roman" panose="02020603050405020304" pitchFamily="18" charset="0"/>
              </a:rPr>
              <a:t>- дату проведения урока; </a:t>
            </a:r>
          </a:p>
          <a:p>
            <a:r>
              <a:rPr lang="ru-RU" sz="2300" dirty="0">
                <a:latin typeface="Times New Roman" panose="02020603050405020304" pitchFamily="18" charset="0"/>
                <a:cs typeface="Times New Roman" panose="02020603050405020304" pitchFamily="18" charset="0"/>
              </a:rPr>
              <a:t>- раздел учебной программы по предмету (подраздел) с указанием общего количества часов; </a:t>
            </a:r>
          </a:p>
          <a:p>
            <a:r>
              <a:rPr lang="ru-RU" sz="2300" dirty="0">
                <a:latin typeface="Times New Roman" panose="02020603050405020304" pitchFamily="18" charset="0"/>
                <a:cs typeface="Times New Roman" panose="02020603050405020304" pitchFamily="18" charset="0"/>
              </a:rPr>
              <a:t>- тему урока; темы контрольных, практических, лабораторных работ; </a:t>
            </a:r>
          </a:p>
          <a:p>
            <a:r>
              <a:rPr lang="ru-RU" sz="2300" dirty="0">
                <a:latin typeface="Times New Roman" panose="02020603050405020304" pitchFamily="18" charset="0"/>
                <a:cs typeface="Times New Roman" panose="02020603050405020304" pitchFamily="18" charset="0"/>
              </a:rPr>
              <a:t>- количество часов, отведенных на тему урока. </a:t>
            </a:r>
          </a:p>
        </p:txBody>
      </p:sp>
    </p:spTree>
    <p:extLst>
      <p:ext uri="{BB962C8B-B14F-4D97-AF65-F5344CB8AC3E}">
        <p14:creationId xmlns:p14="http://schemas.microsoft.com/office/powerpoint/2010/main" val="3321659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43000"/>
          </a:xfrm>
        </p:spPr>
        <p:txBody>
          <a:bodyPr/>
          <a:lstStyle/>
          <a:p>
            <a:r>
              <a:rPr lang="ru-RU" dirty="0" smtClean="0">
                <a:latin typeface="Times New Roman" panose="02020603050405020304" pitchFamily="18" charset="0"/>
                <a:cs typeface="Times New Roman" panose="02020603050405020304" pitchFamily="18" charset="0"/>
              </a:rPr>
              <a:t>Структура РП</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23435" t="40156" r="24542" b="30313"/>
          <a:stretch/>
        </p:blipFill>
        <p:spPr>
          <a:xfrm>
            <a:off x="1043607" y="1413049"/>
            <a:ext cx="7896023" cy="2520007"/>
          </a:xfrm>
          <a:prstGeom prst="rect">
            <a:avLst/>
          </a:prstGeom>
        </p:spPr>
      </p:pic>
    </p:spTree>
    <p:extLst>
      <p:ext uri="{BB962C8B-B14F-4D97-AF65-F5344CB8AC3E}">
        <p14:creationId xmlns:p14="http://schemas.microsoft.com/office/powerpoint/2010/main" val="1501070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43000"/>
          </a:xfrm>
        </p:spPr>
        <p:txBody>
          <a:bodyPr/>
          <a:lstStyle/>
          <a:p>
            <a:r>
              <a:rPr lang="ru-RU" dirty="0" smtClean="0">
                <a:latin typeface="Times New Roman" panose="02020603050405020304" pitchFamily="18" charset="0"/>
                <a:cs typeface="Times New Roman" panose="02020603050405020304" pitchFamily="18" charset="0"/>
              </a:rPr>
              <a:t>Структура РП</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15616" y="1556792"/>
            <a:ext cx="7776864" cy="2492990"/>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2.2.8. Содержание календарно-тематического планирования рабочих программ учебных предметов, учебных курсов (в том числе и внеурочной деятельности), учебных модулей ООП НОО и ООО, разработанных </a:t>
            </a:r>
            <a:r>
              <a:rPr lang="ru-RU" sz="2400" b="1" dirty="0">
                <a:latin typeface="Times New Roman" panose="02020603050405020304" pitchFamily="18" charset="0"/>
                <a:cs typeface="Times New Roman" panose="02020603050405020304" pitchFamily="18" charset="0"/>
              </a:rPr>
              <a:t>по ФГОС -21 </a:t>
            </a:r>
            <a:r>
              <a:rPr lang="ru-RU" sz="2400" dirty="0">
                <a:latin typeface="Times New Roman" panose="02020603050405020304" pitchFamily="18" charset="0"/>
                <a:cs typeface="Times New Roman" panose="02020603050405020304" pitchFamily="18" charset="0"/>
              </a:rPr>
              <a:t>может быть представлена в виде таблицы:</a:t>
            </a:r>
          </a:p>
          <a:p>
            <a:r>
              <a:rPr lang="ru-RU" dirty="0"/>
              <a:t> </a:t>
            </a:r>
          </a:p>
          <a:p>
            <a:endParaRPr lang="ru-RU" dirty="0"/>
          </a:p>
        </p:txBody>
      </p:sp>
      <p:pic>
        <p:nvPicPr>
          <p:cNvPr id="5" name="Рисунок 4"/>
          <p:cNvPicPr>
            <a:picLocks noChangeAspect="1"/>
          </p:cNvPicPr>
          <p:nvPr/>
        </p:nvPicPr>
        <p:blipFill rotWithShape="1">
          <a:blip r:embed="rId2"/>
          <a:srcRect l="25649" t="55906" r="21775" b="22438"/>
          <a:stretch/>
        </p:blipFill>
        <p:spPr>
          <a:xfrm>
            <a:off x="-92155" y="3645024"/>
            <a:ext cx="9328309" cy="2160240"/>
          </a:xfrm>
          <a:prstGeom prst="rect">
            <a:avLst/>
          </a:prstGeom>
        </p:spPr>
      </p:pic>
    </p:spTree>
    <p:extLst>
      <p:ext uri="{BB962C8B-B14F-4D97-AF65-F5344CB8AC3E}">
        <p14:creationId xmlns:p14="http://schemas.microsoft.com/office/powerpoint/2010/main" val="2617103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467544" y="47667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ru-RU" b="1" dirty="0">
                <a:solidFill>
                  <a:srgbClr val="7030A0"/>
                </a:solidFill>
                <a:latin typeface="Times New Roman" panose="02020603050405020304" pitchFamily="18" charset="0"/>
                <a:cs typeface="Times New Roman" panose="02020603050405020304" pitchFamily="18" charset="0"/>
              </a:rPr>
              <a:t>Основная задача ФГОС</a:t>
            </a:r>
            <a:endParaRPr b="1" dirty="0">
              <a:solidFill>
                <a:srgbClr val="7030A0"/>
              </a:solidFill>
              <a:latin typeface="Times New Roman" panose="02020603050405020304" pitchFamily="18" charset="0"/>
              <a:cs typeface="Times New Roman" panose="02020603050405020304" pitchFamily="18" charset="0"/>
            </a:endParaRPr>
          </a:p>
        </p:txBody>
      </p:sp>
      <p:sp>
        <p:nvSpPr>
          <p:cNvPr id="141" name="Google Shape;14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Char char="•"/>
            </a:pPr>
            <a:r>
              <a:rPr lang="ru-RU" dirty="0">
                <a:solidFill>
                  <a:schemeClr val="dk1"/>
                </a:solidFill>
                <a:latin typeface="Times New Roman" panose="02020603050405020304" pitchFamily="18" charset="0"/>
                <a:cs typeface="Times New Roman" panose="02020603050405020304" pitchFamily="18" charset="0"/>
              </a:rPr>
              <a:t>Создание </a:t>
            </a:r>
            <a:r>
              <a:rPr lang="ru-RU" b="1" dirty="0">
                <a:solidFill>
                  <a:srgbClr val="FF0000"/>
                </a:solidFill>
                <a:latin typeface="Times New Roman" panose="02020603050405020304" pitchFamily="18" charset="0"/>
                <a:cs typeface="Times New Roman" panose="02020603050405020304" pitchFamily="18" charset="0"/>
              </a:rPr>
              <a:t>единого образовательного пространства</a:t>
            </a:r>
            <a:r>
              <a:rPr lang="ru-RU" dirty="0">
                <a:solidFill>
                  <a:srgbClr val="FF0000"/>
                </a:solidFill>
                <a:latin typeface="Times New Roman" panose="02020603050405020304" pitchFamily="18" charset="0"/>
                <a:cs typeface="Times New Roman" panose="02020603050405020304" pitchFamily="18" charset="0"/>
              </a:rPr>
              <a:t> </a:t>
            </a:r>
            <a:r>
              <a:rPr lang="ru-RU" dirty="0">
                <a:solidFill>
                  <a:schemeClr val="dk1"/>
                </a:solidFill>
                <a:latin typeface="Times New Roman" panose="02020603050405020304" pitchFamily="18" charset="0"/>
                <a:cs typeface="Times New Roman" panose="02020603050405020304" pitchFamily="18" charset="0"/>
              </a:rPr>
              <a:t>по всей России, которое обеспечит </a:t>
            </a:r>
            <a:r>
              <a:rPr lang="ru-RU" b="1" dirty="0">
                <a:solidFill>
                  <a:srgbClr val="FF0000"/>
                </a:solidFill>
                <a:latin typeface="Times New Roman" panose="02020603050405020304" pitchFamily="18" charset="0"/>
                <a:cs typeface="Times New Roman" panose="02020603050405020304" pitchFamily="18" charset="0"/>
              </a:rPr>
              <a:t>комфортные условия обучения</a:t>
            </a:r>
            <a:r>
              <a:rPr lang="ru-RU" b="1" dirty="0">
                <a:solidFill>
                  <a:schemeClr val="dk1"/>
                </a:solidFill>
                <a:latin typeface="Times New Roman" panose="02020603050405020304" pitchFamily="18" charset="0"/>
                <a:cs typeface="Times New Roman" panose="02020603050405020304" pitchFamily="18" charset="0"/>
              </a:rPr>
              <a:t> </a:t>
            </a:r>
            <a:r>
              <a:rPr lang="ru-RU" dirty="0">
                <a:solidFill>
                  <a:schemeClr val="dk1"/>
                </a:solidFill>
                <a:latin typeface="Times New Roman" panose="02020603050405020304" pitchFamily="18" charset="0"/>
                <a:cs typeface="Times New Roman" panose="02020603050405020304" pitchFamily="18" charset="0"/>
              </a:rPr>
              <a:t>для детей при переезде в другой город, переходе в другое </a:t>
            </a:r>
            <a:r>
              <a:rPr lang="ru-RU" dirty="0" smtClean="0">
                <a:solidFill>
                  <a:schemeClr val="dk1"/>
                </a:solidFill>
                <a:latin typeface="Times New Roman" panose="02020603050405020304" pitchFamily="18" charset="0"/>
                <a:cs typeface="Times New Roman" panose="02020603050405020304" pitchFamily="18" charset="0"/>
              </a:rPr>
              <a:t>ОО </a:t>
            </a:r>
            <a:r>
              <a:rPr lang="ru-RU" dirty="0">
                <a:solidFill>
                  <a:schemeClr val="dk1"/>
                </a:solidFill>
                <a:latin typeface="Times New Roman" panose="02020603050405020304" pitchFamily="18" charset="0"/>
                <a:cs typeface="Times New Roman" panose="02020603050405020304" pitchFamily="18" charset="0"/>
              </a:rPr>
              <a:t>или на семейное обучение.</a:t>
            </a:r>
            <a:endParaRPr dirty="0">
              <a:latin typeface="Times New Roman" panose="02020603050405020304" pitchFamily="18" charset="0"/>
              <a:cs typeface="Times New Roman" panose="02020603050405020304" pitchFamily="18"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43000"/>
          </a:xfrm>
        </p:spPr>
        <p:txBody>
          <a:bodyPr/>
          <a:lstStyle/>
          <a:p>
            <a:r>
              <a:rPr lang="ru-RU" dirty="0" smtClean="0">
                <a:latin typeface="Times New Roman" panose="02020603050405020304" pitchFamily="18" charset="0"/>
                <a:cs typeface="Times New Roman" panose="02020603050405020304" pitchFamily="18" charset="0"/>
              </a:rPr>
              <a:t>Структура РП</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43608" y="1196752"/>
            <a:ext cx="7776864" cy="5786199"/>
          </a:xfrm>
          <a:prstGeom prst="rect">
            <a:avLst/>
          </a:prstGeom>
          <a:noFill/>
        </p:spPr>
        <p:txBody>
          <a:bodyPr wrap="square" rtlCol="0">
            <a:spAutoFit/>
          </a:bodyPr>
          <a:lstStyle/>
          <a:p>
            <a:r>
              <a:rPr lang="ru-RU" sz="2200" dirty="0" smtClean="0">
                <a:latin typeface="Times New Roman" panose="02020603050405020304" pitchFamily="18" charset="0"/>
                <a:cs typeface="Times New Roman" panose="02020603050405020304" pitchFamily="18" charset="0"/>
              </a:rPr>
              <a:t>2.2.7</a:t>
            </a:r>
            <a:r>
              <a:rPr lang="ru-RU" sz="2200" dirty="0">
                <a:latin typeface="Times New Roman" panose="02020603050405020304" pitchFamily="18" charset="0"/>
                <a:cs typeface="Times New Roman" panose="02020603050405020304" pitchFamily="18" charset="0"/>
              </a:rPr>
              <a:t>. Описание </a:t>
            </a:r>
            <a:r>
              <a:rPr lang="ru-RU" sz="2200" b="1" dirty="0">
                <a:latin typeface="Times New Roman" panose="02020603050405020304" pitchFamily="18" charset="0"/>
                <a:cs typeface="Times New Roman" panose="02020603050405020304" pitchFamily="18" charset="0"/>
              </a:rPr>
              <a:t>материально-технического обеспечения образовательного процесса ООП НОО, ООО, СОО ФГОС второго поколения</a:t>
            </a:r>
            <a:r>
              <a:rPr lang="ru-RU" sz="2200" dirty="0">
                <a:latin typeface="Times New Roman" panose="02020603050405020304" pitchFamily="18" charset="0"/>
                <a:cs typeface="Times New Roman" panose="02020603050405020304" pitchFamily="18" charset="0"/>
              </a:rPr>
              <a:t> включает: </a:t>
            </a:r>
          </a:p>
          <a:p>
            <a:r>
              <a:rPr lang="ru-RU" sz="2200" dirty="0">
                <a:latin typeface="Times New Roman" panose="02020603050405020304" pitchFamily="18" charset="0"/>
                <a:cs typeface="Times New Roman" panose="02020603050405020304" pitchFamily="18" charset="0"/>
              </a:rPr>
              <a:t>- печатные пособия, в том числе список методической и дидактической литературы или образовательных Интернет-ресурсов, список литературы по предмету для обучающихся; </a:t>
            </a:r>
          </a:p>
          <a:p>
            <a:r>
              <a:rPr lang="ru-RU" sz="2200" dirty="0">
                <a:latin typeface="Times New Roman" panose="02020603050405020304" pitchFamily="18" charset="0"/>
                <a:cs typeface="Times New Roman" panose="02020603050405020304" pitchFamily="18" charset="0"/>
              </a:rPr>
              <a:t>-  экранно-звуковые пособия (могут быть в цифровом виде); </a:t>
            </a:r>
          </a:p>
          <a:p>
            <a:r>
              <a:rPr lang="ru-RU" sz="2200" dirty="0">
                <a:latin typeface="Times New Roman" panose="02020603050405020304" pitchFamily="18" charset="0"/>
                <a:cs typeface="Times New Roman" panose="02020603050405020304" pitchFamily="18" charset="0"/>
              </a:rPr>
              <a:t>- технические средства обучения (средства ИКТ); </a:t>
            </a:r>
          </a:p>
          <a:p>
            <a:r>
              <a:rPr lang="ru-RU" sz="2200" dirty="0">
                <a:latin typeface="Times New Roman" panose="02020603050405020304" pitchFamily="18" charset="0"/>
                <a:cs typeface="Times New Roman" panose="02020603050405020304" pitchFamily="18" charset="0"/>
              </a:rPr>
              <a:t>- цифровые образовательные ресурсы; </a:t>
            </a:r>
          </a:p>
          <a:p>
            <a:r>
              <a:rPr lang="ru-RU" sz="2200" dirty="0">
                <a:latin typeface="Times New Roman" panose="02020603050405020304" pitchFamily="18" charset="0"/>
                <a:cs typeface="Times New Roman" panose="02020603050405020304" pitchFamily="18" charset="0"/>
              </a:rPr>
              <a:t>- учебно-практическое и учебно-лабораторное оборудование; </a:t>
            </a:r>
          </a:p>
          <a:p>
            <a:r>
              <a:rPr lang="ru-RU" sz="2200" dirty="0">
                <a:latin typeface="Times New Roman" panose="02020603050405020304" pitchFamily="18" charset="0"/>
                <a:cs typeface="Times New Roman" panose="02020603050405020304" pitchFamily="18" charset="0"/>
              </a:rPr>
              <a:t>- натуральные объекты; </a:t>
            </a:r>
          </a:p>
          <a:p>
            <a:r>
              <a:rPr lang="ru-RU" sz="2200" dirty="0">
                <a:latin typeface="Times New Roman" panose="02020603050405020304" pitchFamily="18" charset="0"/>
                <a:cs typeface="Times New Roman" panose="02020603050405020304" pitchFamily="18" charset="0"/>
              </a:rPr>
              <a:t>- демонстрационные пособия; </a:t>
            </a:r>
          </a:p>
          <a:p>
            <a:r>
              <a:rPr lang="ru-RU" sz="2200" dirty="0">
                <a:latin typeface="Times New Roman" panose="02020603050405020304" pitchFamily="18" charset="0"/>
                <a:cs typeface="Times New Roman" panose="02020603050405020304" pitchFamily="18" charset="0"/>
              </a:rPr>
              <a:t>- музыкальные инструменты; </a:t>
            </a:r>
          </a:p>
          <a:p>
            <a:r>
              <a:rPr lang="ru-RU" sz="2200" dirty="0">
                <a:latin typeface="Times New Roman" panose="02020603050405020304" pitchFamily="18" charset="0"/>
                <a:cs typeface="Times New Roman" panose="02020603050405020304" pitchFamily="18" charset="0"/>
              </a:rPr>
              <a:t>- натуральный фонд; </a:t>
            </a:r>
          </a:p>
          <a:p>
            <a:r>
              <a:rPr lang="ru-RU" sz="2200" dirty="0">
                <a:latin typeface="Times New Roman" panose="02020603050405020304" pitchFamily="18" charset="0"/>
                <a:cs typeface="Times New Roman" panose="02020603050405020304" pitchFamily="18" charset="0"/>
              </a:rPr>
              <a:t> - возможно приложение контрольно- измерительных материалов. </a:t>
            </a:r>
          </a:p>
          <a:p>
            <a:endParaRPr lang="ru-RU" dirty="0"/>
          </a:p>
        </p:txBody>
      </p:sp>
    </p:spTree>
    <p:extLst>
      <p:ext uri="{BB962C8B-B14F-4D97-AF65-F5344CB8AC3E}">
        <p14:creationId xmlns:p14="http://schemas.microsoft.com/office/powerpoint/2010/main" val="4026686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1143000"/>
          </a:xfrm>
        </p:spPr>
        <p:txBody>
          <a:bodyPr/>
          <a:lstStyle/>
          <a:p>
            <a:r>
              <a:rPr lang="ru-RU" b="1" dirty="0">
                <a:latin typeface="Times New Roman" panose="02020603050405020304" pitchFamily="18" charset="0"/>
                <a:cs typeface="Times New Roman" panose="02020603050405020304" pitchFamily="18" charset="0"/>
              </a:rPr>
              <a:t>4. Оформление и хранение рабочей </a:t>
            </a:r>
            <a:r>
              <a:rPr lang="ru-RU" b="1" dirty="0" smtClean="0">
                <a:latin typeface="Times New Roman" panose="02020603050405020304" pitchFamily="18" charset="0"/>
                <a:cs typeface="Times New Roman" panose="02020603050405020304" pitchFamily="18" charset="0"/>
              </a:rPr>
              <a:t>программы</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03648" y="2598003"/>
            <a:ext cx="7355160" cy="3693319"/>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4.1. Рабочая программа оформляется в электронном и печатном варианте.</a:t>
            </a:r>
          </a:p>
          <a:p>
            <a:r>
              <a:rPr lang="ru-RU" sz="2400" dirty="0">
                <a:latin typeface="Times New Roman" panose="02020603050405020304" pitchFamily="18" charset="0"/>
                <a:cs typeface="Times New Roman" panose="02020603050405020304" pitchFamily="18" charset="0"/>
              </a:rPr>
              <a:t>4.2. Электронный вариант рабочей программы хранится в папке «Завуч» на локальном диске «Школа</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4.5. Печатная версия рабочей программы дублирует электронную версию, за исключением аннотации.</a:t>
            </a:r>
          </a:p>
          <a:p>
            <a:r>
              <a:rPr lang="ru-RU" sz="2400" dirty="0">
                <a:latin typeface="Times New Roman" panose="02020603050405020304" pitchFamily="18" charset="0"/>
                <a:cs typeface="Times New Roman" panose="02020603050405020304" pitchFamily="18" charset="0"/>
              </a:rPr>
              <a:t>4.6. Печатная версия рабочей программы подлежит хранению в течение всего периода ее реализации.</a:t>
            </a:r>
          </a:p>
          <a:p>
            <a:endParaRPr lang="ru-RU" dirty="0"/>
          </a:p>
        </p:txBody>
      </p:sp>
    </p:spTree>
    <p:extLst>
      <p:ext uri="{BB962C8B-B14F-4D97-AF65-F5344CB8AC3E}">
        <p14:creationId xmlns:p14="http://schemas.microsoft.com/office/powerpoint/2010/main" val="2181767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1143000"/>
          </a:xfrm>
        </p:spPr>
        <p:txBody>
          <a:bodyPr/>
          <a:lstStyle/>
          <a:p>
            <a:r>
              <a:rPr lang="ru-RU" b="1" dirty="0">
                <a:latin typeface="Times New Roman" panose="02020603050405020304" pitchFamily="18" charset="0"/>
                <a:cs typeface="Times New Roman" panose="02020603050405020304" pitchFamily="18" charset="0"/>
              </a:rPr>
              <a:t>4. Оформление и хранение рабочей </a:t>
            </a:r>
            <a:r>
              <a:rPr lang="ru-RU" b="1" dirty="0" smtClean="0">
                <a:latin typeface="Times New Roman" panose="02020603050405020304" pitchFamily="18" charset="0"/>
                <a:cs typeface="Times New Roman" panose="02020603050405020304" pitchFamily="18" charset="0"/>
              </a:rPr>
              <a:t>программы</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03648" y="2598003"/>
            <a:ext cx="7355160" cy="3693319"/>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4.3. С целью включения в содержательный раздел ООП (по уровням общего образования) перечня реализуемых рабочих программ разработчик рабочей программы готовит </a:t>
            </a:r>
            <a:r>
              <a:rPr lang="ru-RU" sz="2400" b="1" dirty="0">
                <a:latin typeface="Times New Roman" panose="02020603050405020304" pitchFamily="18" charset="0"/>
                <a:cs typeface="Times New Roman" panose="02020603050405020304" pitchFamily="18" charset="0"/>
              </a:rPr>
              <a:t>в электронном виде аннотацию, </a:t>
            </a:r>
            <a:r>
              <a:rPr lang="ru-RU" sz="2400" dirty="0">
                <a:latin typeface="Times New Roman" panose="02020603050405020304" pitchFamily="18" charset="0"/>
                <a:cs typeface="Times New Roman" panose="02020603050405020304" pitchFamily="18" charset="0"/>
              </a:rPr>
              <a:t>где указывается:</a:t>
            </a:r>
          </a:p>
          <a:p>
            <a:pPr marL="342900" indent="-34290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название рабочей программы;</a:t>
            </a:r>
          </a:p>
          <a:p>
            <a:pPr marL="342900" indent="-34290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краткая характеристика программы;</a:t>
            </a:r>
          </a:p>
          <a:p>
            <a:pPr marL="342900" indent="-34290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срок, на который разработана рабочая программа;</a:t>
            </a:r>
          </a:p>
          <a:p>
            <a:pPr marL="342900" indent="-34290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список приложений к рабочей программе.</a:t>
            </a:r>
          </a:p>
          <a:p>
            <a:endParaRPr lang="ru-RU" dirty="0"/>
          </a:p>
        </p:txBody>
      </p:sp>
    </p:spTree>
    <p:extLst>
      <p:ext uri="{BB962C8B-B14F-4D97-AF65-F5344CB8AC3E}">
        <p14:creationId xmlns:p14="http://schemas.microsoft.com/office/powerpoint/2010/main" val="119344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38;p29">
            <a:extLst>
              <a:ext uri="{FF2B5EF4-FFF2-40B4-BE49-F238E27FC236}">
                <a16:creationId xmlns:a16="http://schemas.microsoft.com/office/drawing/2014/main" id="{CE72BB95-BD5D-4B15-A9EA-D34AE69D9413}"/>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graphicFrame>
        <p:nvGraphicFramePr>
          <p:cNvPr id="12" name="Схема 11">
            <a:extLst>
              <a:ext uri="{FF2B5EF4-FFF2-40B4-BE49-F238E27FC236}">
                <a16:creationId xmlns:a16="http://schemas.microsoft.com/office/drawing/2014/main" id="{EF494A22-0F1C-48CA-B3F6-E2B87ADC0D5B}"/>
              </a:ext>
            </a:extLst>
          </p:cNvPr>
          <p:cNvGraphicFramePr/>
          <p:nvPr/>
        </p:nvGraphicFramePr>
        <p:xfrm>
          <a:off x="323528" y="1491630"/>
          <a:ext cx="7980501" cy="1045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Стрелка вниз 9">
            <a:extLst>
              <a:ext uri="{FF2B5EF4-FFF2-40B4-BE49-F238E27FC236}">
                <a16:creationId xmlns:a16="http://schemas.microsoft.com/office/drawing/2014/main" id="{28746E77-75F9-4E9F-B1A6-C0429F753817}"/>
              </a:ext>
            </a:extLst>
          </p:cNvPr>
          <p:cNvSpPr/>
          <p:nvPr/>
        </p:nvSpPr>
        <p:spPr>
          <a:xfrm>
            <a:off x="1258888" y="2487613"/>
            <a:ext cx="414337" cy="136525"/>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a:p>
        </p:txBody>
      </p:sp>
      <p:sp>
        <p:nvSpPr>
          <p:cNvPr id="14" name="Скругленный прямоугольник 10">
            <a:extLst>
              <a:ext uri="{FF2B5EF4-FFF2-40B4-BE49-F238E27FC236}">
                <a16:creationId xmlns:a16="http://schemas.microsoft.com/office/drawing/2014/main" id="{C5A3837C-C9D4-45D8-AFC1-B9981B79B51D}"/>
              </a:ext>
            </a:extLst>
          </p:cNvPr>
          <p:cNvSpPr/>
          <p:nvPr/>
        </p:nvSpPr>
        <p:spPr>
          <a:xfrm>
            <a:off x="250825" y="2903538"/>
            <a:ext cx="2376488" cy="2081212"/>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cs typeface="Times New Roman" pitchFamily="18" charset="0"/>
              </a:rPr>
              <a:t>направлена на достижение обучающимися планируемых результатов ООП НОО и </a:t>
            </a:r>
            <a:r>
              <a:rPr lang="ru-RU" sz="1600" dirty="0">
                <a:solidFill>
                  <a:schemeClr val="bg1">
                    <a:lumMod val="10000"/>
                  </a:schemeClr>
                </a:solidFill>
                <a:cs typeface="Times New Roman" pitchFamily="18" charset="0"/>
              </a:rPr>
              <a:t>ООО</a:t>
            </a:r>
            <a:r>
              <a:rPr lang="ru-RU" sz="1600" dirty="0">
                <a:solidFill>
                  <a:schemeClr val="accent1"/>
                </a:solidFill>
                <a:cs typeface="Times New Roman" pitchFamily="18" charset="0"/>
              </a:rPr>
              <a:t> </a:t>
            </a:r>
            <a:r>
              <a:rPr lang="ru-RU" sz="1600" b="1" dirty="0">
                <a:solidFill>
                  <a:srgbClr val="C00000"/>
                </a:solidFill>
                <a:cs typeface="Times New Roman" pitchFamily="18" charset="0"/>
              </a:rPr>
              <a:t>с учетом обязательных для изучения учебных предмето</a:t>
            </a:r>
            <a:r>
              <a:rPr lang="ru-RU" sz="1600" dirty="0">
                <a:solidFill>
                  <a:srgbClr val="C00000"/>
                </a:solidFill>
                <a:cs typeface="Times New Roman" pitchFamily="18" charset="0"/>
              </a:rPr>
              <a:t>в</a:t>
            </a:r>
          </a:p>
        </p:txBody>
      </p:sp>
      <p:sp>
        <p:nvSpPr>
          <p:cNvPr id="15" name="Скругленный прямоугольник 11">
            <a:extLst>
              <a:ext uri="{FF2B5EF4-FFF2-40B4-BE49-F238E27FC236}">
                <a16:creationId xmlns:a16="http://schemas.microsoft.com/office/drawing/2014/main" id="{907F35FA-B5D3-46C6-AD17-6100F870FB34}"/>
              </a:ext>
            </a:extLst>
          </p:cNvPr>
          <p:cNvSpPr/>
          <p:nvPr/>
        </p:nvSpPr>
        <p:spPr>
          <a:xfrm>
            <a:off x="2843213" y="2811463"/>
            <a:ext cx="2808287" cy="2470150"/>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cs typeface="Times New Roman" pitchFamily="18" charset="0"/>
              </a:rPr>
              <a:t>направлена на достижение планируемых результатов освоения ООП НОО и ООО</a:t>
            </a:r>
            <a:r>
              <a:rPr lang="ru-RU" sz="1600" dirty="0">
                <a:solidFill>
                  <a:srgbClr val="F24750"/>
                </a:solidFill>
                <a:cs typeface="Times New Roman" pitchFamily="18" charset="0"/>
              </a:rPr>
              <a:t> </a:t>
            </a:r>
            <a:r>
              <a:rPr lang="ru-RU" sz="1600" b="1" dirty="0">
                <a:solidFill>
                  <a:srgbClr val="C00000"/>
                </a:solidFill>
                <a:cs typeface="Times New Roman" pitchFamily="18" charset="0"/>
              </a:rPr>
              <a:t>с учетом выбора участниками образовательных отношений </a:t>
            </a:r>
            <a:r>
              <a:rPr lang="ru-RU" sz="1600" dirty="0">
                <a:solidFill>
                  <a:schemeClr val="tx1"/>
                </a:solidFill>
                <a:cs typeface="Times New Roman" pitchFamily="18" charset="0"/>
              </a:rPr>
              <a:t>учебных курсов внеурочной деятельности из перечня, предлагаемого ОО</a:t>
            </a:r>
          </a:p>
        </p:txBody>
      </p:sp>
      <p:sp>
        <p:nvSpPr>
          <p:cNvPr id="16" name="Стрелка вниз 12">
            <a:extLst>
              <a:ext uri="{FF2B5EF4-FFF2-40B4-BE49-F238E27FC236}">
                <a16:creationId xmlns:a16="http://schemas.microsoft.com/office/drawing/2014/main" id="{215F6BE8-AA2A-4E78-9512-5394E1874E7D}"/>
              </a:ext>
            </a:extLst>
          </p:cNvPr>
          <p:cNvSpPr/>
          <p:nvPr/>
        </p:nvSpPr>
        <p:spPr>
          <a:xfrm>
            <a:off x="4016375" y="2486025"/>
            <a:ext cx="463550" cy="138113"/>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a:p>
        </p:txBody>
      </p:sp>
      <p:sp>
        <p:nvSpPr>
          <p:cNvPr id="17" name="Скругленный прямоугольник 13">
            <a:extLst>
              <a:ext uri="{FF2B5EF4-FFF2-40B4-BE49-F238E27FC236}">
                <a16:creationId xmlns:a16="http://schemas.microsoft.com/office/drawing/2014/main" id="{62B8FA49-11C7-4A18-9F01-F0EED9E7657E}"/>
              </a:ext>
            </a:extLst>
          </p:cNvPr>
          <p:cNvSpPr/>
          <p:nvPr/>
        </p:nvSpPr>
        <p:spPr>
          <a:xfrm>
            <a:off x="5651500" y="2876550"/>
            <a:ext cx="2652713" cy="24050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rgbClr val="C00000"/>
                </a:solidFill>
                <a:cs typeface="Times New Roman" pitchFamily="18" charset="0"/>
              </a:rPr>
              <a:t>ОО определяет самостоятельно:</a:t>
            </a:r>
          </a:p>
          <a:p>
            <a:pPr marL="180975" indent="-180975" algn="just">
              <a:buFont typeface="Arial" pitchFamily="34" charset="0"/>
              <a:buChar char="•"/>
              <a:defRPr/>
            </a:pPr>
            <a:r>
              <a:rPr lang="ru-RU" sz="1600" dirty="0">
                <a:solidFill>
                  <a:schemeClr val="tx1"/>
                </a:solidFill>
                <a:cs typeface="Times New Roman" pitchFamily="18" charset="0"/>
              </a:rPr>
              <a:t>формы организации образовательной деятельности,</a:t>
            </a:r>
          </a:p>
          <a:p>
            <a:pPr marL="180975" indent="-180975" algn="just">
              <a:buFont typeface="Arial" pitchFamily="34" charset="0"/>
              <a:buChar char="•"/>
              <a:defRPr/>
            </a:pPr>
            <a:r>
              <a:rPr lang="ru-RU" sz="1600" dirty="0">
                <a:solidFill>
                  <a:schemeClr val="tx1"/>
                </a:solidFill>
                <a:cs typeface="Times New Roman" pitchFamily="18" charset="0"/>
              </a:rPr>
              <a:t>чередование урочной и внеурочной деятельности при реализации ООП НОО и ООО</a:t>
            </a:r>
          </a:p>
        </p:txBody>
      </p:sp>
      <p:sp>
        <p:nvSpPr>
          <p:cNvPr id="47113" name="Google Shape;815;p33">
            <a:extLst>
              <a:ext uri="{FF2B5EF4-FFF2-40B4-BE49-F238E27FC236}">
                <a16:creationId xmlns:a16="http://schemas.microsoft.com/office/drawing/2014/main" id="{834BB0C6-A499-4B8B-A44D-3ECAF5AD6410}"/>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 name="Google Shape;818;p33">
            <a:extLst>
              <a:ext uri="{FF2B5EF4-FFF2-40B4-BE49-F238E27FC236}">
                <a16:creationId xmlns:a16="http://schemas.microsoft.com/office/drawing/2014/main" id="{610A39CC-379C-4149-83B6-268038B18F6C}"/>
              </a:ext>
            </a:extLst>
          </p:cNvPr>
          <p:cNvGrpSpPr>
            <a:grpSpLocks/>
          </p:cNvGrpSpPr>
          <p:nvPr/>
        </p:nvGrpSpPr>
        <p:grpSpPr bwMode="auto">
          <a:xfrm>
            <a:off x="690563" y="758825"/>
            <a:ext cx="233362" cy="265113"/>
            <a:chOff x="846218" y="3458333"/>
            <a:chExt cx="343138" cy="364887"/>
          </a:xfrm>
        </p:grpSpPr>
        <p:sp>
          <p:nvSpPr>
            <p:cNvPr id="47115" name="Google Shape;819;p33">
              <a:extLst>
                <a:ext uri="{FF2B5EF4-FFF2-40B4-BE49-F238E27FC236}">
                  <a16:creationId xmlns:a16="http://schemas.microsoft.com/office/drawing/2014/main" id="{6068573C-7B05-4CB8-9614-7EB438A339EA}"/>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47116" name="Google Shape;820;p33">
              <a:extLst>
                <a:ext uri="{FF2B5EF4-FFF2-40B4-BE49-F238E27FC236}">
                  <a16:creationId xmlns:a16="http://schemas.microsoft.com/office/drawing/2014/main" id="{51D7D913-289D-4123-A8DC-77A1DDB795EC}"/>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47117" name="Google Shape;821;p33">
              <a:extLst>
                <a:ext uri="{FF2B5EF4-FFF2-40B4-BE49-F238E27FC236}">
                  <a16:creationId xmlns:a16="http://schemas.microsoft.com/office/drawing/2014/main" id="{9C0D5BE7-92CE-48FB-9B99-648ADDF216E4}"/>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Google Shape;1399;p29">
            <a:extLst>
              <a:ext uri="{FF2B5EF4-FFF2-40B4-BE49-F238E27FC236}">
                <a16:creationId xmlns:a16="http://schemas.microsoft.com/office/drawing/2014/main" id="{FBB7831C-07F7-460F-ADEC-66AB7AF8F974}"/>
              </a:ext>
            </a:extLst>
          </p:cNvPr>
          <p:cNvSpPr txBox="1">
            <a:spLocks noChangeArrowheads="1"/>
          </p:cNvSpPr>
          <p:nvPr/>
        </p:nvSpPr>
        <p:spPr bwMode="auto">
          <a:xfrm>
            <a:off x="531813" y="2212975"/>
            <a:ext cx="3573462" cy="660400"/>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ДО 1320 АКАДЕМИЧЕСКИХ ЧАСОВ ЗА 4 ГОДА ОБУЧЕНИЯ</a:t>
            </a:r>
          </a:p>
        </p:txBody>
      </p:sp>
      <p:sp>
        <p:nvSpPr>
          <p:cNvPr id="9" name="Google Shape;1399;p29">
            <a:extLst>
              <a:ext uri="{FF2B5EF4-FFF2-40B4-BE49-F238E27FC236}">
                <a16:creationId xmlns:a16="http://schemas.microsoft.com/office/drawing/2014/main" id="{AE39863B-E11E-40F6-BAC8-57A17A61D93B}"/>
              </a:ext>
            </a:extLst>
          </p:cNvPr>
          <p:cNvSpPr txBox="1">
            <a:spLocks noChangeArrowheads="1"/>
          </p:cNvSpPr>
          <p:nvPr/>
        </p:nvSpPr>
        <p:spPr bwMode="auto">
          <a:xfrm>
            <a:off x="4652963" y="2212975"/>
            <a:ext cx="3573462" cy="658813"/>
          </a:xfrm>
          <a:prstGeom prst="rect">
            <a:avLst/>
          </a:prstGeom>
          <a:noFill/>
          <a:ln w="19050">
            <a:solidFill>
              <a:srgbClr val="D83C47"/>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ДО 1750 АКАДЕМИЧЕСКИХ ЧАСОВ ЗА 5 ЛЕТ ОБУЧЕНИЯ</a:t>
            </a:r>
          </a:p>
        </p:txBody>
      </p:sp>
      <p:sp>
        <p:nvSpPr>
          <p:cNvPr id="11" name="Google Shape;1338;p29">
            <a:extLst>
              <a:ext uri="{FF2B5EF4-FFF2-40B4-BE49-F238E27FC236}">
                <a16:creationId xmlns:a16="http://schemas.microsoft.com/office/drawing/2014/main" id="{194DB213-5399-4B8C-AF7D-3B279C3FF1B6}"/>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48133" name="Google Shape;815;p33">
            <a:extLst>
              <a:ext uri="{FF2B5EF4-FFF2-40B4-BE49-F238E27FC236}">
                <a16:creationId xmlns:a16="http://schemas.microsoft.com/office/drawing/2014/main" id="{EAAD98B1-71E5-48FB-9A03-CE13F57D6C23}"/>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 name="Google Shape;818;p33">
            <a:extLst>
              <a:ext uri="{FF2B5EF4-FFF2-40B4-BE49-F238E27FC236}">
                <a16:creationId xmlns:a16="http://schemas.microsoft.com/office/drawing/2014/main" id="{62822D36-C258-4936-A97A-4532989EB009}"/>
              </a:ext>
            </a:extLst>
          </p:cNvPr>
          <p:cNvGrpSpPr>
            <a:grpSpLocks/>
          </p:cNvGrpSpPr>
          <p:nvPr/>
        </p:nvGrpSpPr>
        <p:grpSpPr bwMode="auto">
          <a:xfrm>
            <a:off x="690563" y="758825"/>
            <a:ext cx="233362" cy="265113"/>
            <a:chOff x="846218" y="3458333"/>
            <a:chExt cx="343138" cy="364887"/>
          </a:xfrm>
        </p:grpSpPr>
        <p:sp>
          <p:nvSpPr>
            <p:cNvPr id="48145" name="Google Shape;819;p33">
              <a:extLst>
                <a:ext uri="{FF2B5EF4-FFF2-40B4-BE49-F238E27FC236}">
                  <a16:creationId xmlns:a16="http://schemas.microsoft.com/office/drawing/2014/main" id="{2D195820-FC03-4D75-9DBC-17C9B68BF4A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48146" name="Google Shape;820;p33">
              <a:extLst>
                <a:ext uri="{FF2B5EF4-FFF2-40B4-BE49-F238E27FC236}">
                  <a16:creationId xmlns:a16="http://schemas.microsoft.com/office/drawing/2014/main" id="{3A398EDF-45B6-4495-8998-D72B80026AB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48147" name="Google Shape;821;p33">
              <a:extLst>
                <a:ext uri="{FF2B5EF4-FFF2-40B4-BE49-F238E27FC236}">
                  <a16:creationId xmlns:a16="http://schemas.microsoft.com/office/drawing/2014/main" id="{76CD29C7-17D7-4F29-A991-287B0B661842}"/>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7" name="Стрелка: вниз 16">
            <a:extLst>
              <a:ext uri="{FF2B5EF4-FFF2-40B4-BE49-F238E27FC236}">
                <a16:creationId xmlns:a16="http://schemas.microsoft.com/office/drawing/2014/main" id="{CC66B14C-03A2-4BC8-BAA2-A139C59F6E21}"/>
              </a:ext>
            </a:extLst>
          </p:cNvPr>
          <p:cNvSpPr/>
          <p:nvPr/>
        </p:nvSpPr>
        <p:spPr>
          <a:xfrm>
            <a:off x="4164013" y="1189038"/>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Google Shape;1338;p29">
            <a:extLst>
              <a:ext uri="{FF2B5EF4-FFF2-40B4-BE49-F238E27FC236}">
                <a16:creationId xmlns:a16="http://schemas.microsoft.com/office/drawing/2014/main" id="{D72A7376-6BD9-429C-9B44-207E5D504E61}"/>
              </a:ext>
            </a:extLst>
          </p:cNvPr>
          <p:cNvSpPr txBox="1">
            <a:spLocks/>
          </p:cNvSpPr>
          <p:nvPr/>
        </p:nvSpPr>
        <p:spPr bwMode="auto">
          <a:xfrm>
            <a:off x="1281113" y="3446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ПЛАН ВНЕУРОЧНОЙ ДЕЯТЕЛЬНОСТИ</a:t>
            </a:r>
          </a:p>
        </p:txBody>
      </p:sp>
      <p:sp>
        <p:nvSpPr>
          <p:cNvPr id="48137" name="Google Shape;49;p15">
            <a:extLst>
              <a:ext uri="{FF2B5EF4-FFF2-40B4-BE49-F238E27FC236}">
                <a16:creationId xmlns:a16="http://schemas.microsoft.com/office/drawing/2014/main" id="{A5C14B48-C8F5-4154-995F-4FF6ECFFC001}"/>
              </a:ext>
            </a:extLst>
          </p:cNvPr>
          <p:cNvSpPr txBox="1">
            <a:spLocks noChangeArrowheads="1"/>
          </p:cNvSpPr>
          <p:nvPr/>
        </p:nvSpPr>
        <p:spPr bwMode="auto">
          <a:xfrm>
            <a:off x="531813" y="5761038"/>
            <a:ext cx="75295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РАБОЧИЕ ПРОГРАММЫ </a:t>
            </a:r>
          </a:p>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КУРСОВ ВНЕУРОЧНОЙ ДЕЯТЕЛЬНОСТИ</a:t>
            </a:r>
          </a:p>
        </p:txBody>
      </p:sp>
      <p:sp>
        <p:nvSpPr>
          <p:cNvPr id="25" name="Стрелка: вниз 24">
            <a:extLst>
              <a:ext uri="{FF2B5EF4-FFF2-40B4-BE49-F238E27FC236}">
                <a16:creationId xmlns:a16="http://schemas.microsoft.com/office/drawing/2014/main" id="{35190216-6EE6-49AB-8981-72B1B1E9FD40}"/>
              </a:ext>
            </a:extLst>
          </p:cNvPr>
          <p:cNvSpPr/>
          <p:nvPr/>
        </p:nvSpPr>
        <p:spPr>
          <a:xfrm>
            <a:off x="4144963" y="5148263"/>
            <a:ext cx="327025" cy="3730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Google Shape;1338;p29">
            <a:extLst>
              <a:ext uri="{FF2B5EF4-FFF2-40B4-BE49-F238E27FC236}">
                <a16:creationId xmlns:a16="http://schemas.microsoft.com/office/drawing/2014/main" id="{D90AB9F5-A5A9-4365-9B11-28ADC1F789FE}"/>
              </a:ext>
            </a:extLst>
          </p:cNvPr>
          <p:cNvSpPr txBox="1">
            <a:spLocks/>
          </p:cNvSpPr>
          <p:nvPr/>
        </p:nvSpPr>
        <p:spPr bwMode="auto">
          <a:xfrm>
            <a:off x="428625" y="1336675"/>
            <a:ext cx="4411663" cy="75723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cs typeface="Times New Roman" panose="02020603050405020304" pitchFamily="18" charset="0"/>
              </a:rPr>
              <a:t>НАЧАЛЬНОГО ОБЩЕГО</a:t>
            </a:r>
          </a:p>
          <a:p>
            <a:pPr algn="ctr">
              <a:spcBef>
                <a:spcPct val="0"/>
              </a:spcBef>
              <a:buFontTx/>
              <a:buNone/>
              <a:defRPr/>
            </a:pPr>
            <a:r>
              <a:rPr lang="ru-RU" altLang="ru-RU" sz="2000" b="1" dirty="0">
                <a:latin typeface="+mn-lt"/>
                <a:cs typeface="Times New Roman" panose="02020603050405020304" pitchFamily="18" charset="0"/>
              </a:rPr>
              <a:t>ОБРАЗОВАНИЯ (п.32.2) </a:t>
            </a:r>
          </a:p>
        </p:txBody>
      </p:sp>
      <p:sp>
        <p:nvSpPr>
          <p:cNvPr id="27" name="Google Shape;1338;p29">
            <a:extLst>
              <a:ext uri="{FF2B5EF4-FFF2-40B4-BE49-F238E27FC236}">
                <a16:creationId xmlns:a16="http://schemas.microsoft.com/office/drawing/2014/main" id="{2563E5B7-231C-47A9-99A7-79387C7761A1}"/>
              </a:ext>
            </a:extLst>
          </p:cNvPr>
          <p:cNvSpPr txBox="1">
            <a:spLocks/>
          </p:cNvSpPr>
          <p:nvPr/>
        </p:nvSpPr>
        <p:spPr bwMode="auto">
          <a:xfrm>
            <a:off x="4464050" y="1381125"/>
            <a:ext cx="4411663" cy="75723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cs typeface="Times New Roman" panose="02020603050405020304" pitchFamily="18" charset="0"/>
              </a:rPr>
              <a:t>ОСНОВНОГО ОБЩЕГО</a:t>
            </a:r>
          </a:p>
          <a:p>
            <a:pPr algn="ctr">
              <a:spcBef>
                <a:spcPct val="0"/>
              </a:spcBef>
              <a:buFontTx/>
              <a:buNone/>
              <a:defRPr/>
            </a:pPr>
            <a:r>
              <a:rPr lang="ru-RU" altLang="ru-RU" sz="2000" b="1" dirty="0">
                <a:latin typeface="+mn-lt"/>
                <a:cs typeface="Times New Roman" panose="02020603050405020304" pitchFamily="18" charset="0"/>
              </a:rPr>
              <a:t>ОБРАЗОВАНИЯ(п.32.2) </a:t>
            </a:r>
          </a:p>
        </p:txBody>
      </p:sp>
      <p:sp>
        <p:nvSpPr>
          <p:cNvPr id="28" name="Стрелка: вниз 27">
            <a:extLst>
              <a:ext uri="{FF2B5EF4-FFF2-40B4-BE49-F238E27FC236}">
                <a16:creationId xmlns:a16="http://schemas.microsoft.com/office/drawing/2014/main" id="{E2A962F5-0CA8-48C4-B9B5-7431F6E66040}"/>
              </a:ext>
            </a:extLst>
          </p:cNvPr>
          <p:cNvSpPr/>
          <p:nvPr/>
        </p:nvSpPr>
        <p:spPr>
          <a:xfrm>
            <a:off x="4173538" y="2882900"/>
            <a:ext cx="290512" cy="4333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Прямоугольник 31">
            <a:extLst>
              <a:ext uri="{FF2B5EF4-FFF2-40B4-BE49-F238E27FC236}">
                <a16:creationId xmlns:a16="http://schemas.microsoft.com/office/drawing/2014/main" id="{B3DD6276-D86C-4517-9C8D-D9BB2D68DD4A}"/>
              </a:ext>
            </a:extLst>
          </p:cNvPr>
          <p:cNvSpPr/>
          <p:nvPr/>
        </p:nvSpPr>
        <p:spPr>
          <a:xfrm>
            <a:off x="3570288" y="4111625"/>
            <a:ext cx="4741862" cy="64611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dirty="0"/>
              <a:t>Недельный объем внеурочной деятельности в 1-11 классах, не более 10 часов </a:t>
            </a:r>
          </a:p>
        </p:txBody>
      </p:sp>
      <p:sp>
        <p:nvSpPr>
          <p:cNvPr id="33" name="Прямоугольник 32">
            <a:extLst>
              <a:ext uri="{FF2B5EF4-FFF2-40B4-BE49-F238E27FC236}">
                <a16:creationId xmlns:a16="http://schemas.microsoft.com/office/drawing/2014/main" id="{99B2C256-CE0D-4487-9F66-A83345B1969E}"/>
              </a:ext>
            </a:extLst>
          </p:cNvPr>
          <p:cNvSpPr/>
          <p:nvPr/>
        </p:nvSpPr>
        <p:spPr>
          <a:xfrm>
            <a:off x="773113" y="4140200"/>
            <a:ext cx="2200275" cy="64611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defRPr/>
            </a:pPr>
            <a:r>
              <a:rPr lang="ru-RU" b="1" dirty="0"/>
              <a:t>СанПиН 1.2.3685-21</a:t>
            </a:r>
          </a:p>
          <a:p>
            <a:pPr>
              <a:defRPr/>
            </a:pPr>
            <a:r>
              <a:rPr lang="ru-RU" dirty="0"/>
              <a:t>Таблица 6.6.</a:t>
            </a:r>
            <a:r>
              <a:rPr lang="ru-RU" b="1" dirty="0"/>
              <a:t> </a:t>
            </a:r>
            <a:endParaRPr lang="ru-RU" dirty="0"/>
          </a:p>
        </p:txBody>
      </p:sp>
      <p:sp>
        <p:nvSpPr>
          <p:cNvPr id="34" name="Стрелка вправо 5">
            <a:extLst>
              <a:ext uri="{FF2B5EF4-FFF2-40B4-BE49-F238E27FC236}">
                <a16:creationId xmlns:a16="http://schemas.microsoft.com/office/drawing/2014/main" id="{272AD8B7-AC12-431B-8839-18214122D872}"/>
              </a:ext>
            </a:extLst>
          </p:cNvPr>
          <p:cNvSpPr/>
          <p:nvPr/>
        </p:nvSpPr>
        <p:spPr>
          <a:xfrm>
            <a:off x="2828925" y="4271963"/>
            <a:ext cx="144463" cy="260350"/>
          </a:xfrm>
          <a:prstGeom prst="rightArrow">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ru-RU"/>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a:extLst>
              <a:ext uri="{FF2B5EF4-FFF2-40B4-BE49-F238E27FC236}">
                <a16:creationId xmlns:a16="http://schemas.microsoft.com/office/drawing/2014/main" id="{52CF9CF6-9102-4093-BDBD-AB2C43AA30A6}"/>
              </a:ext>
            </a:extLst>
          </p:cNvPr>
          <p:cNvGraphicFramePr/>
          <p:nvPr/>
        </p:nvGraphicFramePr>
        <p:xfrm>
          <a:off x="597220" y="3577994"/>
          <a:ext cx="7506348" cy="2540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3" name="Номер слайда 2">
            <a:extLst>
              <a:ext uri="{FF2B5EF4-FFF2-40B4-BE49-F238E27FC236}">
                <a16:creationId xmlns:a16="http://schemas.microsoft.com/office/drawing/2014/main" id="{E6B98A14-C607-4472-9690-3EEA12D47F2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223317-0D81-4C10-BDD5-6A6A97C30146}" type="slidenum">
              <a:rPr lang="ru-RU" altLang="ru-RU" sz="1200" smtClean="0">
                <a:solidFill>
                  <a:srgbClr val="898989"/>
                </a:solidFill>
              </a:rPr>
              <a:pPr>
                <a:spcBef>
                  <a:spcPct val="0"/>
                </a:spcBef>
                <a:buFontTx/>
                <a:buNone/>
              </a:pPr>
              <a:t>25</a:t>
            </a:fld>
            <a:endParaRPr lang="ru-RU" altLang="ru-RU" sz="1200">
              <a:solidFill>
                <a:srgbClr val="898989"/>
              </a:solidFill>
            </a:endParaRPr>
          </a:p>
        </p:txBody>
      </p:sp>
      <p:sp>
        <p:nvSpPr>
          <p:cNvPr id="6" name="Прямоугольник 5">
            <a:extLst>
              <a:ext uri="{FF2B5EF4-FFF2-40B4-BE49-F238E27FC236}">
                <a16:creationId xmlns:a16="http://schemas.microsoft.com/office/drawing/2014/main" id="{A08B7BFD-AEC0-4E8D-B738-E72A269EB0EE}"/>
              </a:ext>
            </a:extLst>
          </p:cNvPr>
          <p:cNvSpPr/>
          <p:nvPr/>
        </p:nvSpPr>
        <p:spPr>
          <a:xfrm>
            <a:off x="531813" y="2101850"/>
            <a:ext cx="3760787" cy="923925"/>
          </a:xfrm>
          <a:prstGeom prst="rect">
            <a:avLst/>
          </a:prstGeom>
          <a:ln w="19050">
            <a:noFill/>
          </a:ln>
        </p:spPr>
        <p:txBody>
          <a:bodyPr>
            <a:spAutoFit/>
          </a:bodyPr>
          <a:lstStyle/>
          <a:p>
            <a:pPr algn="ctr">
              <a:defRPr/>
            </a:pPr>
            <a:r>
              <a:rPr lang="ru-RU" b="1" dirty="0">
                <a:latin typeface="+mn-lt"/>
              </a:rPr>
              <a:t>Единой унифицированной формы плана внеурочной деятельности </a:t>
            </a:r>
          </a:p>
          <a:p>
            <a:pPr algn="ctr">
              <a:defRPr/>
            </a:pPr>
            <a:r>
              <a:rPr lang="ru-RU" b="1" dirty="0">
                <a:solidFill>
                  <a:srgbClr val="C00000"/>
                </a:solidFill>
                <a:latin typeface="+mn-lt"/>
              </a:rPr>
              <a:t>НЕ СУЩЕСТВУЕТ </a:t>
            </a:r>
          </a:p>
        </p:txBody>
      </p:sp>
      <p:sp>
        <p:nvSpPr>
          <p:cNvPr id="7" name="Прямоугольник 6">
            <a:extLst>
              <a:ext uri="{FF2B5EF4-FFF2-40B4-BE49-F238E27FC236}">
                <a16:creationId xmlns:a16="http://schemas.microsoft.com/office/drawing/2014/main" id="{62534FAE-EAEB-4402-8CEA-8D248415F1CA}"/>
              </a:ext>
            </a:extLst>
          </p:cNvPr>
          <p:cNvSpPr/>
          <p:nvPr/>
        </p:nvSpPr>
        <p:spPr>
          <a:xfrm>
            <a:off x="4941888" y="2125663"/>
            <a:ext cx="3384550" cy="923925"/>
          </a:xfrm>
          <a:prstGeom prst="rect">
            <a:avLst/>
          </a:prstGeom>
          <a:ln w="6350">
            <a:noFill/>
          </a:ln>
        </p:spPr>
        <p:txBody>
          <a:bodyPr>
            <a:spAutoFit/>
          </a:bodyPr>
          <a:lstStyle/>
          <a:p>
            <a:pPr algn="ctr">
              <a:defRPr/>
            </a:pPr>
            <a:r>
              <a:rPr lang="ru-RU" b="1" dirty="0">
                <a:latin typeface="+mn-lt"/>
              </a:rPr>
              <a:t>Образовательная организация имеет право оформлять документ на свое усмотрение</a:t>
            </a:r>
          </a:p>
        </p:txBody>
      </p:sp>
      <p:sp>
        <p:nvSpPr>
          <p:cNvPr id="51206" name="Прямоугольник 3">
            <a:extLst>
              <a:ext uri="{FF2B5EF4-FFF2-40B4-BE49-F238E27FC236}">
                <a16:creationId xmlns:a16="http://schemas.microsoft.com/office/drawing/2014/main" id="{BBC6D6B7-14C6-4823-A983-6A942ADE3137}"/>
              </a:ext>
            </a:extLst>
          </p:cNvPr>
          <p:cNvSpPr>
            <a:spLocks noChangeArrowheads="1"/>
          </p:cNvSpPr>
          <p:nvPr/>
        </p:nvSpPr>
        <p:spPr bwMode="auto">
          <a:xfrm>
            <a:off x="2470150" y="1571625"/>
            <a:ext cx="4945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F3F3F3"/>
              </a:buClr>
              <a:buSzPts val="2000"/>
              <a:buFontTx/>
              <a:buNone/>
            </a:pPr>
            <a:r>
              <a:rPr lang="ru-RU" altLang="ru-RU" sz="2000" b="1">
                <a:sym typeface="Roboto Condensed" panose="02000000000000000000" pitchFamily="2" charset="0"/>
              </a:rPr>
              <a:t>ПЛАН ВНЕУРОЧНОЙ ДЕЯТЕЛЬНОСТИ</a:t>
            </a:r>
          </a:p>
        </p:txBody>
      </p:sp>
      <p:sp>
        <p:nvSpPr>
          <p:cNvPr id="9" name="Google Shape;1338;p29">
            <a:extLst>
              <a:ext uri="{FF2B5EF4-FFF2-40B4-BE49-F238E27FC236}">
                <a16:creationId xmlns:a16="http://schemas.microsoft.com/office/drawing/2014/main" id="{35ECB69C-B115-425D-A0E0-507423EB9809}"/>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51208" name="Google Shape;815;p33">
            <a:extLst>
              <a:ext uri="{FF2B5EF4-FFF2-40B4-BE49-F238E27FC236}">
                <a16:creationId xmlns:a16="http://schemas.microsoft.com/office/drawing/2014/main" id="{62D7CEC5-3854-46AE-B2CB-B27C0A69FDBC}"/>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 name="Google Shape;818;p33">
            <a:extLst>
              <a:ext uri="{FF2B5EF4-FFF2-40B4-BE49-F238E27FC236}">
                <a16:creationId xmlns:a16="http://schemas.microsoft.com/office/drawing/2014/main" id="{341425C3-427A-480A-B0F5-D6B3E0DF5E2A}"/>
              </a:ext>
            </a:extLst>
          </p:cNvPr>
          <p:cNvGrpSpPr>
            <a:grpSpLocks/>
          </p:cNvGrpSpPr>
          <p:nvPr/>
        </p:nvGrpSpPr>
        <p:grpSpPr bwMode="auto">
          <a:xfrm>
            <a:off x="690563" y="758825"/>
            <a:ext cx="233362" cy="265113"/>
            <a:chOff x="846218" y="3458333"/>
            <a:chExt cx="343138" cy="364887"/>
          </a:xfrm>
        </p:grpSpPr>
        <p:sp>
          <p:nvSpPr>
            <p:cNvPr id="51210" name="Google Shape;819;p33">
              <a:extLst>
                <a:ext uri="{FF2B5EF4-FFF2-40B4-BE49-F238E27FC236}">
                  <a16:creationId xmlns:a16="http://schemas.microsoft.com/office/drawing/2014/main" id="{6FB6FFEE-C4B6-47EE-A443-A1EE10EA2074}"/>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51211" name="Google Shape;820;p33">
              <a:extLst>
                <a:ext uri="{FF2B5EF4-FFF2-40B4-BE49-F238E27FC236}">
                  <a16:creationId xmlns:a16="http://schemas.microsoft.com/office/drawing/2014/main" id="{7B5EE48A-98A4-4FC8-890F-8327258B70DC}"/>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51212" name="Google Shape;821;p33">
              <a:extLst>
                <a:ext uri="{FF2B5EF4-FFF2-40B4-BE49-F238E27FC236}">
                  <a16:creationId xmlns:a16="http://schemas.microsoft.com/office/drawing/2014/main" id="{83C440AB-84AD-46A1-B4DE-E246222274DD}"/>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id="{F9B03CC5-ED9B-4D45-9542-50CC7DE08FB2}"/>
              </a:ext>
            </a:extLst>
          </p:cNvPr>
          <p:cNvSpPr>
            <a:spLocks noGrp="1"/>
          </p:cNvSpPr>
          <p:nvPr>
            <p:ph type="ctrTitle"/>
          </p:nvPr>
        </p:nvSpPr>
        <p:spPr>
          <a:xfrm>
            <a:off x="1578750" y="651400"/>
            <a:ext cx="6804837" cy="850603"/>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НОО И ООО</a:t>
            </a:r>
          </a:p>
        </p:txBody>
      </p:sp>
      <p:sp>
        <p:nvSpPr>
          <p:cNvPr id="3" name="TextBox 2">
            <a:extLst>
              <a:ext uri="{FF2B5EF4-FFF2-40B4-BE49-F238E27FC236}">
                <a16:creationId xmlns:a16="http://schemas.microsoft.com/office/drawing/2014/main" id="{EA9899FF-0AA2-411A-89CF-3DE1A7BA56C5}"/>
              </a:ext>
            </a:extLst>
          </p:cNvPr>
          <p:cNvSpPr txBox="1"/>
          <p:nvPr/>
        </p:nvSpPr>
        <p:spPr>
          <a:xfrm>
            <a:off x="244548" y="2032262"/>
            <a:ext cx="7985051" cy="4832092"/>
          </a:xfrm>
          <a:prstGeom prst="rect">
            <a:avLst/>
          </a:prstGeom>
          <a:noFill/>
        </p:spPr>
        <p:txBody>
          <a:bodyPr wrap="square">
            <a:spAutoFit/>
          </a:bodyPr>
          <a:lstStyle/>
          <a:p>
            <a:pPr algn="ctr">
              <a:defRPr/>
            </a:pPr>
            <a:r>
              <a:rPr lang="ru-RU" sz="1000" dirty="0">
                <a:latin typeface="Times New Roman" panose="02020603050405020304" pitchFamily="18" charset="0"/>
              </a:rPr>
              <a:t> </a:t>
            </a:r>
            <a:r>
              <a:rPr lang="ru-RU" sz="1400" b="1" dirty="0">
                <a:latin typeface="+mn-lt"/>
              </a:rPr>
              <a:t>I. Общие положения</a:t>
            </a:r>
            <a:r>
              <a:rPr lang="ru-RU" sz="1400" dirty="0">
                <a:latin typeface="+mn-lt"/>
              </a:rPr>
              <a:t> </a:t>
            </a:r>
          </a:p>
          <a:p>
            <a:pPr indent="361950" algn="just">
              <a:defRPr/>
            </a:pPr>
            <a:r>
              <a:rPr lang="ru-RU" sz="1400" dirty="0">
                <a:latin typeface="+mn-lt"/>
              </a:rPr>
              <a:t>1. Федеральный государственный образовательный стандарт основного общего образования </a:t>
            </a:r>
            <a:r>
              <a:rPr lang="ru-RU" sz="1400" b="1" dirty="0">
                <a:solidFill>
                  <a:srgbClr val="C00000"/>
                </a:solidFill>
                <a:latin typeface="+mn-lt"/>
              </a:rPr>
              <a:t>обеспечивает: </a:t>
            </a:r>
          </a:p>
          <a:p>
            <a:pPr algn="just">
              <a:defRPr/>
            </a:pPr>
            <a:r>
              <a:rPr lang="ru-RU" sz="1400" dirty="0">
                <a:latin typeface="+mn-lt"/>
              </a:rPr>
              <a:t>2) возможности разработки и реализации Организацией программ основного общего образования, в том числе предусматривающих </a:t>
            </a:r>
            <a:r>
              <a:rPr lang="ru-RU" sz="1400" b="1" dirty="0">
                <a:solidFill>
                  <a:srgbClr val="C00000"/>
                </a:solidFill>
                <a:latin typeface="+mn-lt"/>
              </a:rPr>
              <a:t>углубленное изучение отдельных учебных предметов</a:t>
            </a:r>
            <a:r>
              <a:rPr lang="ru-RU" sz="1400" dirty="0">
                <a:solidFill>
                  <a:srgbClr val="C00000"/>
                </a:solidFill>
                <a:latin typeface="+mn-lt"/>
              </a:rPr>
              <a:t>; </a:t>
            </a:r>
          </a:p>
          <a:p>
            <a:pPr algn="just">
              <a:defRPr/>
            </a:pPr>
            <a:r>
              <a:rPr lang="ru-RU" sz="1400" dirty="0">
                <a:latin typeface="+mn-lt"/>
              </a:rPr>
              <a:t>11. На основе ФГОС с учетом потребностей социально-экономического развития регионов, этнокультурных особенностей населения разрабатываются примерные образовательные программы основного общего образования (далее - ПООП), в том числе предусматривающие </a:t>
            </a:r>
            <a:r>
              <a:rPr lang="ru-RU" sz="1400" b="1" dirty="0">
                <a:solidFill>
                  <a:srgbClr val="C00000"/>
                </a:solidFill>
                <a:latin typeface="+mn-lt"/>
              </a:rPr>
              <a:t>углубленное изучение отдельных учебных предметов. </a:t>
            </a:r>
          </a:p>
          <a:p>
            <a:pPr indent="342900" algn="just">
              <a:defRPr/>
            </a:pPr>
            <a:r>
              <a:rPr lang="ru-RU" sz="1400" dirty="0">
                <a:latin typeface="+mn-lt"/>
              </a:rPr>
              <a:t>20. Организация образовательной деятельности по программе основного общего образования, в том числе адаптированной, может быть основана на делении обучающихся на группы и различное построение учебного процесса в выделенных группах с учетом их успеваемости, образовательных потребностей и интересов, психического и физического здоровья, пола, общественных и профессиональных целей, в том числе обеспечивающей </a:t>
            </a:r>
            <a:r>
              <a:rPr lang="ru-RU" sz="1400" b="1" dirty="0">
                <a:solidFill>
                  <a:srgbClr val="C00000"/>
                </a:solidFill>
                <a:latin typeface="+mn-lt"/>
              </a:rPr>
              <a:t>углубленное изучение отдельных предметных областей</a:t>
            </a:r>
            <a:r>
              <a:rPr lang="ru-RU" sz="1400" dirty="0">
                <a:solidFill>
                  <a:srgbClr val="C00000"/>
                </a:solidFill>
                <a:latin typeface="+mn-lt"/>
              </a:rPr>
              <a:t>, </a:t>
            </a:r>
            <a:r>
              <a:rPr lang="ru-RU" sz="1400" dirty="0">
                <a:latin typeface="+mn-lt"/>
              </a:rPr>
              <a:t>учебных предметов (профильное обучение) (далее - дифференциация обучения). </a:t>
            </a:r>
          </a:p>
          <a:p>
            <a:pPr indent="342900" algn="just">
              <a:defRPr/>
            </a:pPr>
            <a:r>
              <a:rPr lang="ru-RU" sz="1400" b="1" dirty="0">
                <a:solidFill>
                  <a:srgbClr val="C00000"/>
                </a:solidFill>
                <a:latin typeface="+mn-lt"/>
              </a:rPr>
              <a:t>Углубленное изучение отдельных предметных областей, учебных предметов (профильное обучение) </a:t>
            </a:r>
            <a:r>
              <a:rPr lang="ru-RU" sz="1400" dirty="0">
                <a:latin typeface="+mn-lt"/>
              </a:rPr>
              <a:t>реализует задачи профессиональной ориентации и направлено на предоставление возможности каждому обучающемуся проявить свои интеллектуальные и творческие способности при изучении указанных учебных предметов, которые необходимы для продолжения получения образования и дальнейшей трудовой деятельности в областях, определенных </a:t>
            </a:r>
            <a:r>
              <a:rPr lang="ru-RU" sz="1400" dirty="0">
                <a:latin typeface="+mn-lt"/>
                <a:hlinkClick r:id="rId3">
                  <a:extLst>
                    <a:ext uri="{A12FA001-AC4F-418D-AE19-62706E023703}">
                      <ahyp:hlinkClr xmlns:ahyp="http://schemas.microsoft.com/office/drawing/2018/hyperlinkcolor" xmlns="" val="tx"/>
                    </a:ext>
                  </a:extLst>
                </a:hlinkClick>
              </a:rPr>
              <a:t>Стратегией</a:t>
            </a:r>
            <a:r>
              <a:rPr lang="ru-RU" sz="1400" dirty="0">
                <a:latin typeface="+mn-lt"/>
              </a:rPr>
              <a:t> научно-технологического развития. </a:t>
            </a:r>
            <a:endParaRPr lang="ru-RU" dirty="0">
              <a:latin typeface="AcademyC"/>
            </a:endParaRPr>
          </a:p>
        </p:txBody>
      </p:sp>
      <p:sp>
        <p:nvSpPr>
          <p:cNvPr id="4" name="Google Shape;815;p33">
            <a:extLst>
              <a:ext uri="{FF2B5EF4-FFF2-40B4-BE49-F238E27FC236}">
                <a16:creationId xmlns:a16="http://schemas.microsoft.com/office/drawing/2014/main" id="{D4B519EA-EA55-43B0-B3ED-E382C6108D39}"/>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 name="Google Shape;818;p33">
            <a:extLst>
              <a:ext uri="{FF2B5EF4-FFF2-40B4-BE49-F238E27FC236}">
                <a16:creationId xmlns:a16="http://schemas.microsoft.com/office/drawing/2014/main" id="{86BAB13D-9EBD-4376-AEAA-5FED67588D6C}"/>
              </a:ext>
            </a:extLst>
          </p:cNvPr>
          <p:cNvGrpSpPr>
            <a:grpSpLocks/>
          </p:cNvGrpSpPr>
          <p:nvPr/>
        </p:nvGrpSpPr>
        <p:grpSpPr bwMode="auto">
          <a:xfrm>
            <a:off x="760413" y="917575"/>
            <a:ext cx="233362" cy="265113"/>
            <a:chOff x="846218" y="3458333"/>
            <a:chExt cx="343138" cy="364887"/>
          </a:xfrm>
        </p:grpSpPr>
        <p:sp>
          <p:nvSpPr>
            <p:cNvPr id="6" name="Google Shape;819;p33">
              <a:extLst>
                <a:ext uri="{FF2B5EF4-FFF2-40B4-BE49-F238E27FC236}">
                  <a16:creationId xmlns:a16="http://schemas.microsoft.com/office/drawing/2014/main"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4" name="Google Shape;1338;p29">
            <a:extLst>
              <a:ext uri="{FF2B5EF4-FFF2-40B4-BE49-F238E27FC236}">
                <a16:creationId xmlns:a16="http://schemas.microsoft.com/office/drawing/2014/main" id="{B1678A2B-8637-4B8D-94F5-8D986E989198}"/>
              </a:ext>
            </a:extLst>
          </p:cNvPr>
          <p:cNvSpPr txBox="1">
            <a:spLocks/>
          </p:cNvSpPr>
          <p:nvPr/>
        </p:nvSpPr>
        <p:spPr bwMode="auto">
          <a:xfrm>
            <a:off x="244548" y="1572550"/>
            <a:ext cx="5039832" cy="45971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2000" b="1" dirty="0">
                <a:latin typeface="+mn-lt"/>
                <a:cs typeface="Times New Roman" panose="02020603050405020304" pitchFamily="18" charset="0"/>
              </a:rPr>
              <a:t>ФГОС ОСНОВНОГО ОБЩЕГО ОБРАЗОВАНИЯ</a:t>
            </a:r>
          </a:p>
        </p:txBody>
      </p:sp>
    </p:spTree>
    <p:extLst>
      <p:ext uri="{BB962C8B-B14F-4D97-AF65-F5344CB8AC3E}">
        <p14:creationId xmlns:p14="http://schemas.microsoft.com/office/powerpoint/2010/main" val="234953961"/>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id="{F9B03CC5-ED9B-4D45-9542-50CC7DE08FB2}"/>
              </a:ext>
            </a:extLst>
          </p:cNvPr>
          <p:cNvSpPr>
            <a:spLocks noGrp="1"/>
          </p:cNvSpPr>
          <p:nvPr>
            <p:ph type="ctrTitle"/>
          </p:nvPr>
        </p:nvSpPr>
        <p:spPr>
          <a:xfrm>
            <a:off x="1573618" y="712382"/>
            <a:ext cx="6804837" cy="850603"/>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НОО И ООО</a:t>
            </a:r>
          </a:p>
        </p:txBody>
      </p:sp>
      <p:sp>
        <p:nvSpPr>
          <p:cNvPr id="3" name="TextBox 2">
            <a:extLst>
              <a:ext uri="{FF2B5EF4-FFF2-40B4-BE49-F238E27FC236}">
                <a16:creationId xmlns:a16="http://schemas.microsoft.com/office/drawing/2014/main" id="{EA9899FF-0AA2-411A-89CF-3DE1A7BA56C5}"/>
              </a:ext>
            </a:extLst>
          </p:cNvPr>
          <p:cNvSpPr txBox="1"/>
          <p:nvPr/>
        </p:nvSpPr>
        <p:spPr>
          <a:xfrm>
            <a:off x="244549" y="2199639"/>
            <a:ext cx="7911139" cy="3539430"/>
          </a:xfrm>
          <a:prstGeom prst="rect">
            <a:avLst/>
          </a:prstGeom>
          <a:noFill/>
        </p:spPr>
        <p:txBody>
          <a:bodyPr wrap="square">
            <a:spAutoFit/>
          </a:bodyPr>
          <a:lstStyle/>
          <a:p>
            <a:pPr algn="just">
              <a:defRPr/>
            </a:pPr>
            <a:r>
              <a:rPr lang="ru-RU" sz="1400" b="1" dirty="0">
                <a:latin typeface="+mn-lt"/>
              </a:rPr>
              <a:t>II. Требования к структуре программы основного</a:t>
            </a:r>
            <a:r>
              <a:rPr lang="ru-RU" sz="1400" dirty="0">
                <a:latin typeface="+mn-lt"/>
              </a:rPr>
              <a:t> </a:t>
            </a:r>
            <a:r>
              <a:rPr lang="ru-RU" sz="1400" b="1" dirty="0">
                <a:latin typeface="+mn-lt"/>
              </a:rPr>
              <a:t>общего образования</a:t>
            </a:r>
            <a:r>
              <a:rPr lang="ru-RU" sz="1400" dirty="0">
                <a:latin typeface="+mn-lt"/>
              </a:rPr>
              <a:t> </a:t>
            </a:r>
          </a:p>
          <a:p>
            <a:pPr indent="342900" algn="just">
              <a:defRPr/>
            </a:pPr>
            <a:r>
              <a:rPr lang="ru-RU" sz="1400" dirty="0">
                <a:latin typeface="+mn-lt"/>
              </a:rPr>
              <a:t>33.1. </a:t>
            </a:r>
            <a:r>
              <a:rPr lang="en-US" sz="1400" dirty="0">
                <a:latin typeface="+mn-lt"/>
              </a:rPr>
              <a:t>&lt;</a:t>
            </a:r>
            <a:r>
              <a:rPr lang="ru-RU" sz="1400" dirty="0">
                <a:latin typeface="+mn-lt"/>
              </a:rPr>
              <a:t>…В целях обеспечения индивидуальных потребностей обучающихся часть учебного плана, формируемая участниками образовательных отношений из перечня, предлагаемого Организацией, включает учебные предметы, учебные курсы (в том числе внеурочной деятельности), учебные модули по выбору обучающихся, родителей (законных представителей) несовершеннолетних обучающихся, в том числе предусматривающие </a:t>
            </a:r>
            <a:r>
              <a:rPr lang="ru-RU" sz="1400" b="1" dirty="0">
                <a:solidFill>
                  <a:srgbClr val="C00000"/>
                </a:solidFill>
                <a:latin typeface="+mn-lt"/>
              </a:rPr>
              <a:t>углубленное изучение учебных предметов</a:t>
            </a:r>
            <a:r>
              <a:rPr lang="ru-RU" sz="1400" dirty="0">
                <a:latin typeface="+mn-lt"/>
              </a:rPr>
              <a:t>, с целью удовлетворения различных интересов обучающихся, потребностей в физическом развитии и совершенствовании, а также учитывающие этнокультурные интересы, особые образовательные потребности обучающихся с ОВЗ. </a:t>
            </a:r>
            <a:r>
              <a:rPr lang="en-US" sz="1400" dirty="0">
                <a:latin typeface="+mn-lt"/>
              </a:rPr>
              <a:t>&gt;</a:t>
            </a:r>
            <a:endParaRPr lang="ru-RU" sz="1400" dirty="0">
              <a:latin typeface="+mn-lt"/>
            </a:endParaRPr>
          </a:p>
          <a:p>
            <a:pPr algn="just">
              <a:defRPr/>
            </a:pPr>
            <a:endParaRPr lang="ru-RU" sz="1400" b="1" dirty="0">
              <a:latin typeface="+mn-lt"/>
            </a:endParaRPr>
          </a:p>
          <a:p>
            <a:pPr algn="just">
              <a:defRPr/>
            </a:pPr>
            <a:r>
              <a:rPr lang="ru-RU" sz="1400" b="1" dirty="0">
                <a:latin typeface="+mn-lt"/>
              </a:rPr>
              <a:t>IV. Требования к результатам освоения программы основного</a:t>
            </a:r>
            <a:r>
              <a:rPr lang="ru-RU" sz="1400" dirty="0">
                <a:latin typeface="+mn-lt"/>
              </a:rPr>
              <a:t> </a:t>
            </a:r>
            <a:r>
              <a:rPr lang="ru-RU" sz="1400" b="1" dirty="0">
                <a:latin typeface="+mn-lt"/>
              </a:rPr>
              <a:t>общего образования</a:t>
            </a:r>
            <a:r>
              <a:rPr lang="ru-RU" sz="1400" dirty="0">
                <a:latin typeface="+mn-lt"/>
              </a:rPr>
              <a:t> </a:t>
            </a:r>
          </a:p>
          <a:p>
            <a:pPr indent="342900" algn="just">
              <a:defRPr/>
            </a:pPr>
            <a:r>
              <a:rPr lang="ru-RU" sz="1400" dirty="0">
                <a:latin typeface="+mn-lt"/>
              </a:rPr>
              <a:t>45. Требования к освоению предметных результатов программ основного общего образования на базовом и углубленном уровнях на основе их преемственности и единства их содержания обеспечивают возможность изучения </a:t>
            </a:r>
            <a:r>
              <a:rPr lang="ru-RU" sz="1400" b="1" dirty="0">
                <a:solidFill>
                  <a:srgbClr val="C00000"/>
                </a:solidFill>
                <a:latin typeface="+mn-lt"/>
              </a:rPr>
              <a:t>учебных предметов углубленного уровня</a:t>
            </a:r>
            <a:r>
              <a:rPr lang="ru-RU" sz="1400" dirty="0">
                <a:latin typeface="+mn-lt"/>
              </a:rPr>
              <a:t>, в том числе по индивидуальным учебным планам, с использованием сетевой формы реализации образовательных программ, электронного обучения и дистанционных образовательных технологий,</a:t>
            </a:r>
          </a:p>
        </p:txBody>
      </p:sp>
      <p:sp>
        <p:nvSpPr>
          <p:cNvPr id="4" name="Google Shape;815;p33">
            <a:extLst>
              <a:ext uri="{FF2B5EF4-FFF2-40B4-BE49-F238E27FC236}">
                <a16:creationId xmlns:a16="http://schemas.microsoft.com/office/drawing/2014/main" id="{D4B519EA-EA55-43B0-B3ED-E382C6108D39}"/>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 name="Google Shape;818;p33">
            <a:extLst>
              <a:ext uri="{FF2B5EF4-FFF2-40B4-BE49-F238E27FC236}">
                <a16:creationId xmlns:a16="http://schemas.microsoft.com/office/drawing/2014/main" id="{86BAB13D-9EBD-4376-AEAA-5FED67588D6C}"/>
              </a:ext>
            </a:extLst>
          </p:cNvPr>
          <p:cNvGrpSpPr>
            <a:grpSpLocks/>
          </p:cNvGrpSpPr>
          <p:nvPr/>
        </p:nvGrpSpPr>
        <p:grpSpPr bwMode="auto">
          <a:xfrm>
            <a:off x="760413" y="917575"/>
            <a:ext cx="233362" cy="265113"/>
            <a:chOff x="846218" y="3458333"/>
            <a:chExt cx="343138" cy="364887"/>
          </a:xfrm>
        </p:grpSpPr>
        <p:sp>
          <p:nvSpPr>
            <p:cNvPr id="6" name="Google Shape;819;p33">
              <a:extLst>
                <a:ext uri="{FF2B5EF4-FFF2-40B4-BE49-F238E27FC236}">
                  <a16:creationId xmlns:a16="http://schemas.microsoft.com/office/drawing/2014/main"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4" name="Google Shape;1338;p29">
            <a:extLst>
              <a:ext uri="{FF2B5EF4-FFF2-40B4-BE49-F238E27FC236}">
                <a16:creationId xmlns:a16="http://schemas.microsoft.com/office/drawing/2014/main" id="{B1678A2B-8637-4B8D-94F5-8D986E989198}"/>
              </a:ext>
            </a:extLst>
          </p:cNvPr>
          <p:cNvSpPr txBox="1">
            <a:spLocks/>
          </p:cNvSpPr>
          <p:nvPr/>
        </p:nvSpPr>
        <p:spPr bwMode="auto">
          <a:xfrm>
            <a:off x="244549" y="1651456"/>
            <a:ext cx="5039832" cy="45971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2000" b="1" dirty="0">
                <a:latin typeface="+mn-lt"/>
                <a:cs typeface="Times New Roman" panose="02020603050405020304" pitchFamily="18" charset="0"/>
              </a:rPr>
              <a:t>ФГОС ОСНОВНОГО ОБЩЕГО ОБРАЗОВАНИЯ</a:t>
            </a:r>
          </a:p>
        </p:txBody>
      </p:sp>
    </p:spTree>
    <p:extLst>
      <p:ext uri="{BB962C8B-B14F-4D97-AF65-F5344CB8AC3E}">
        <p14:creationId xmlns:p14="http://schemas.microsoft.com/office/powerpoint/2010/main" val="1787623292"/>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Google Shape;49;p15">
            <a:extLst>
              <a:ext uri="{FF2B5EF4-FFF2-40B4-BE49-F238E27FC236}">
                <a16:creationId xmlns:a16="http://schemas.microsoft.com/office/drawing/2014/main" id="{792475C6-7A2F-4ABF-A255-8FD4F8AAC74A}"/>
              </a:ext>
            </a:extLst>
          </p:cNvPr>
          <p:cNvSpPr>
            <a:spLocks noGrp="1"/>
          </p:cNvSpPr>
          <p:nvPr>
            <p:ph type="ctrTitle"/>
          </p:nvPr>
        </p:nvSpPr>
        <p:spPr>
          <a:xfrm>
            <a:off x="1126793" y="1881963"/>
            <a:ext cx="7097149" cy="1998921"/>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КАК РАЗРАБОТАТЬ РАБОЧУЮ ПРОГРАММУ ПРЕДМЕТА ИЛИ КУРСА С УЧЕТОМ РАБОЧЕЙ ПРОГРАММЫ ВОСПИТАНИЯ И ПРИМЕНЕНИЯ ЭОР И ЦОР, КАК ЭТО ОТРАЗИТЬ В ПРОГРАММЕ?</a:t>
            </a:r>
          </a:p>
        </p:txBody>
      </p:sp>
      <p:sp>
        <p:nvSpPr>
          <p:cNvPr id="3" name="Google Shape;815;p33">
            <a:extLst>
              <a:ext uri="{FF2B5EF4-FFF2-40B4-BE49-F238E27FC236}">
                <a16:creationId xmlns:a16="http://schemas.microsoft.com/office/drawing/2014/main" id="{4D658901-477A-43FE-8FD6-B084B57600E1}"/>
              </a:ext>
            </a:extLst>
          </p:cNvPr>
          <p:cNvSpPr>
            <a:spLocks noChangeArrowheads="1"/>
          </p:cNvSpPr>
          <p:nvPr/>
        </p:nvSpPr>
        <p:spPr bwMode="auto">
          <a:xfrm>
            <a:off x="611418" y="2323583"/>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 name="Google Shape;818;p33">
            <a:extLst>
              <a:ext uri="{FF2B5EF4-FFF2-40B4-BE49-F238E27FC236}">
                <a16:creationId xmlns:a16="http://schemas.microsoft.com/office/drawing/2014/main" id="{F02A4FBB-FDBA-41C3-BAF2-1BE762338044}"/>
              </a:ext>
            </a:extLst>
          </p:cNvPr>
          <p:cNvGrpSpPr>
            <a:grpSpLocks/>
          </p:cNvGrpSpPr>
          <p:nvPr/>
        </p:nvGrpSpPr>
        <p:grpSpPr bwMode="auto">
          <a:xfrm>
            <a:off x="771756" y="2406133"/>
            <a:ext cx="233362" cy="265113"/>
            <a:chOff x="846218" y="3458333"/>
            <a:chExt cx="343138" cy="364887"/>
          </a:xfrm>
        </p:grpSpPr>
        <p:sp>
          <p:nvSpPr>
            <p:cNvPr id="5" name="Google Shape;819;p33">
              <a:extLst>
                <a:ext uri="{FF2B5EF4-FFF2-40B4-BE49-F238E27FC236}">
                  <a16:creationId xmlns:a16="http://schemas.microsoft.com/office/drawing/2014/main" id="{1833B89A-E2BA-430F-A29E-249BDB51189D}"/>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6" name="Google Shape;820;p33">
              <a:extLst>
                <a:ext uri="{FF2B5EF4-FFF2-40B4-BE49-F238E27FC236}">
                  <a16:creationId xmlns:a16="http://schemas.microsoft.com/office/drawing/2014/main" id="{7D2123F9-DDEF-48A0-9186-0DD6E1646CB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7" name="Google Shape;821;p33">
              <a:extLst>
                <a:ext uri="{FF2B5EF4-FFF2-40B4-BE49-F238E27FC236}">
                  <a16:creationId xmlns:a16="http://schemas.microsoft.com/office/drawing/2014/main" id="{C883E53B-29A3-451C-B922-B496572843D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Google Shape;49;p15">
            <a:extLst>
              <a:ext uri="{FF2B5EF4-FFF2-40B4-BE49-F238E27FC236}">
                <a16:creationId xmlns:a16="http://schemas.microsoft.com/office/drawing/2014/main" id="{792475C6-7A2F-4ABF-A255-8FD4F8AAC74A}"/>
              </a:ext>
            </a:extLst>
          </p:cNvPr>
          <p:cNvSpPr>
            <a:spLocks noGrp="1"/>
          </p:cNvSpPr>
          <p:nvPr>
            <p:ph type="ctrTitle"/>
          </p:nvPr>
        </p:nvSpPr>
        <p:spPr>
          <a:xfrm>
            <a:off x="1165260" y="524489"/>
            <a:ext cx="7152262" cy="1084521"/>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3" name="Google Shape;815;p33">
            <a:extLst>
              <a:ext uri="{FF2B5EF4-FFF2-40B4-BE49-F238E27FC236}">
                <a16:creationId xmlns:a16="http://schemas.microsoft.com/office/drawing/2014/main" id="{4D658901-477A-43FE-8FD6-B084B57600E1}"/>
              </a:ext>
            </a:extLst>
          </p:cNvPr>
          <p:cNvSpPr>
            <a:spLocks noChangeArrowheads="1"/>
          </p:cNvSpPr>
          <p:nvPr/>
        </p:nvSpPr>
        <p:spPr bwMode="auto">
          <a:xfrm>
            <a:off x="1632521" y="818459"/>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 name="Google Shape;818;p33">
            <a:extLst>
              <a:ext uri="{FF2B5EF4-FFF2-40B4-BE49-F238E27FC236}">
                <a16:creationId xmlns:a16="http://schemas.microsoft.com/office/drawing/2014/main" id="{F02A4FBB-FDBA-41C3-BAF2-1BE762338044}"/>
              </a:ext>
            </a:extLst>
          </p:cNvPr>
          <p:cNvGrpSpPr>
            <a:grpSpLocks/>
          </p:cNvGrpSpPr>
          <p:nvPr/>
        </p:nvGrpSpPr>
        <p:grpSpPr bwMode="auto">
          <a:xfrm>
            <a:off x="1792859" y="901009"/>
            <a:ext cx="233362" cy="265113"/>
            <a:chOff x="846218" y="3458333"/>
            <a:chExt cx="343138" cy="364887"/>
          </a:xfrm>
        </p:grpSpPr>
        <p:sp>
          <p:nvSpPr>
            <p:cNvPr id="5" name="Google Shape;819;p33">
              <a:extLst>
                <a:ext uri="{FF2B5EF4-FFF2-40B4-BE49-F238E27FC236}">
                  <a16:creationId xmlns:a16="http://schemas.microsoft.com/office/drawing/2014/main" id="{1833B89A-E2BA-430F-A29E-249BDB51189D}"/>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6" name="Google Shape;820;p33">
              <a:extLst>
                <a:ext uri="{FF2B5EF4-FFF2-40B4-BE49-F238E27FC236}">
                  <a16:creationId xmlns:a16="http://schemas.microsoft.com/office/drawing/2014/main" id="{7D2123F9-DDEF-48A0-9186-0DD6E1646CB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7" name="Google Shape;821;p33">
              <a:extLst>
                <a:ext uri="{FF2B5EF4-FFF2-40B4-BE49-F238E27FC236}">
                  <a16:creationId xmlns:a16="http://schemas.microsoft.com/office/drawing/2014/main" id="{C883E53B-29A3-451C-B922-B496572843D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graphicFrame>
        <p:nvGraphicFramePr>
          <p:cNvPr id="2" name="Таблица 1">
            <a:extLst>
              <a:ext uri="{FF2B5EF4-FFF2-40B4-BE49-F238E27FC236}">
                <a16:creationId xmlns:a16="http://schemas.microsoft.com/office/drawing/2014/main" id="{FE88B87E-6376-4470-AF06-FA6618AA91B1}"/>
              </a:ext>
            </a:extLst>
          </p:cNvPr>
          <p:cNvGraphicFramePr>
            <a:graphicFrameLocks noGrp="1"/>
          </p:cNvGraphicFramePr>
          <p:nvPr>
            <p:extLst>
              <p:ext uri="{D42A27DB-BD31-4B8C-83A1-F6EECF244321}">
                <p14:modId xmlns:p14="http://schemas.microsoft.com/office/powerpoint/2010/main" val="3807305247"/>
              </p:ext>
            </p:extLst>
          </p:nvPr>
        </p:nvGraphicFramePr>
        <p:xfrm>
          <a:off x="340242" y="1888884"/>
          <a:ext cx="7857462" cy="4659630"/>
        </p:xfrm>
        <a:graphic>
          <a:graphicData uri="http://schemas.openxmlformats.org/drawingml/2006/table">
            <a:tbl>
              <a:tblPr firstRow="1" firstCol="1" bandRow="1">
                <a:tableStyleId>{5C22544A-7EE6-4342-B048-85BDC9FD1C3A}</a:tableStyleId>
              </a:tblPr>
              <a:tblGrid>
                <a:gridCol w="2595858">
                  <a:extLst>
                    <a:ext uri="{9D8B030D-6E8A-4147-A177-3AD203B41FA5}">
                      <a16:colId xmlns:a16="http://schemas.microsoft.com/office/drawing/2014/main" val="4112296059"/>
                    </a:ext>
                  </a:extLst>
                </a:gridCol>
                <a:gridCol w="2635793">
                  <a:extLst>
                    <a:ext uri="{9D8B030D-6E8A-4147-A177-3AD203B41FA5}">
                      <a16:colId xmlns:a16="http://schemas.microsoft.com/office/drawing/2014/main" val="2714276777"/>
                    </a:ext>
                  </a:extLst>
                </a:gridCol>
                <a:gridCol w="2625811">
                  <a:extLst>
                    <a:ext uri="{9D8B030D-6E8A-4147-A177-3AD203B41FA5}">
                      <a16:colId xmlns:a16="http://schemas.microsoft.com/office/drawing/2014/main" val="2913467154"/>
                    </a:ext>
                  </a:extLst>
                </a:gridCol>
              </a:tblGrid>
              <a:tr h="365760">
                <a:tc>
                  <a:txBody>
                    <a:bodyPr/>
                    <a:lstStyle/>
                    <a:p>
                      <a:pPr algn="ctr"/>
                      <a:r>
                        <a:rPr lang="ru-RU" sz="1800" dirty="0">
                          <a:solidFill>
                            <a:schemeClr val="tx1"/>
                          </a:solidFill>
                          <a:effectLst/>
                        </a:rPr>
                        <a:t>Критерий</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800" dirty="0">
                          <a:solidFill>
                            <a:schemeClr val="tx1"/>
                          </a:solidFill>
                          <a:effectLst/>
                        </a:rPr>
                        <a:t>Старый ФГОС</a:t>
                      </a:r>
                      <a:endParaRPr lang="ru-RU" sz="1800" dirty="0">
                        <a:solidFill>
                          <a:schemeClr val="tx1"/>
                        </a:solidFill>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800" dirty="0">
                          <a:solidFill>
                            <a:schemeClr val="tx1"/>
                          </a:solidFill>
                          <a:effectLst/>
                        </a:rPr>
                        <a:t>Новый ФГОС </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59408"/>
                  </a:ext>
                </a:extLst>
              </a:tr>
              <a:tr h="826770">
                <a:tc>
                  <a:txBody>
                    <a:bodyPr/>
                    <a:lstStyle/>
                    <a:p>
                      <a:r>
                        <a:rPr lang="ru-RU" sz="1400" dirty="0">
                          <a:solidFill>
                            <a:schemeClr val="tx1"/>
                          </a:solidFill>
                          <a:effectLst/>
                        </a:rPr>
                        <a:t>Виды программ</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Рабочие программы учебных предметов и курсов, в том числе и внеурочной деятельности</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Рабочие программы учебных предметов, учебных курсов, в том числе и внеурочной деятельности, учебных модулей</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7274406"/>
                  </a:ext>
                </a:extLst>
              </a:tr>
              <a:tr h="643890">
                <a:tc>
                  <a:txBody>
                    <a:bodyPr/>
                    <a:lstStyle/>
                    <a:p>
                      <a:r>
                        <a:rPr lang="ru-RU" sz="1400" dirty="0">
                          <a:solidFill>
                            <a:schemeClr val="tx1"/>
                          </a:solidFill>
                          <a:effectLst/>
                        </a:rPr>
                        <a:t>Структура рабочих программ</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a:effectLst/>
                        </a:rPr>
                        <a:t>Различается для рабочих программ учебных предметов, курсов и курсов внеурочной деятельности</a:t>
                      </a:r>
                      <a:endParaRPr lang="ru-RU" sz="120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Одинаковая для всех рабочих программ, в том числе и программ внеурочной деятельности</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61641"/>
                  </a:ext>
                </a:extLst>
              </a:tr>
              <a:tr h="826770">
                <a:tc>
                  <a:txBody>
                    <a:bodyPr/>
                    <a:lstStyle/>
                    <a:p>
                      <a:r>
                        <a:rPr lang="ru-RU" sz="1400" dirty="0">
                          <a:solidFill>
                            <a:schemeClr val="tx1"/>
                          </a:solidFill>
                          <a:effectLst/>
                        </a:rPr>
                        <a:t>Тематическое планирование рабочих программ учебных предметов, курсов</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a:effectLst/>
                        </a:rPr>
                        <a:t>С учетом рабочей программы воспитания с указанием количества часов, отводимых на освоение каждой темы</a:t>
                      </a:r>
                      <a:endParaRPr lang="ru-RU" sz="120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ru-RU" sz="1200" dirty="0">
                          <a:effectLst/>
                        </a:rPr>
                        <a:t>С указанием количества академических часов, отводимых на освоение каждой темы, возможности использования по этой теме ЭОР и ЦОР</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1528090"/>
                  </a:ext>
                </a:extLst>
              </a:tr>
              <a:tr h="643890">
                <a:tc>
                  <a:txBody>
                    <a:bodyPr/>
                    <a:lstStyle/>
                    <a:p>
                      <a:r>
                        <a:rPr lang="ru-RU" sz="1400" dirty="0">
                          <a:solidFill>
                            <a:schemeClr val="tx1"/>
                          </a:solidFill>
                          <a:effectLst/>
                        </a:rPr>
                        <a:t>Тематическое планирование рабочих программ курсов внеурочной деятельности</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С учетом рабочей программы воспитания</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extLst>
                  <a:ext uri="{0D108BD9-81ED-4DB2-BD59-A6C34878D82A}">
                    <a16:rowId xmlns:a16="http://schemas.microsoft.com/office/drawing/2014/main" val="210184585"/>
                  </a:ext>
                </a:extLst>
              </a:tr>
              <a:tr h="461010">
                <a:tc>
                  <a:txBody>
                    <a:bodyPr/>
                    <a:lstStyle/>
                    <a:p>
                      <a:r>
                        <a:rPr lang="ru-RU" sz="1400" dirty="0">
                          <a:solidFill>
                            <a:schemeClr val="tx1"/>
                          </a:solidFill>
                          <a:effectLst/>
                        </a:rPr>
                        <a:t>Учет рабочей программы воспитания</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a:effectLst/>
                        </a:rPr>
                        <a:t>Только в разделе «Тематическое планирование»</a:t>
                      </a:r>
                      <a:endParaRPr lang="ru-RU" sz="120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Во всех разделах рабочей программы</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185158"/>
                  </a:ext>
                </a:extLst>
              </a:tr>
              <a:tr h="643890">
                <a:tc>
                  <a:txBody>
                    <a:bodyPr/>
                    <a:lstStyle/>
                    <a:p>
                      <a:r>
                        <a:rPr lang="ru-RU" sz="1400" dirty="0">
                          <a:solidFill>
                            <a:schemeClr val="tx1"/>
                          </a:solidFill>
                          <a:effectLst/>
                        </a:rPr>
                        <a:t>Особенности рабочей программы курса внеурочной деятельности</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a:effectLst/>
                        </a:rPr>
                        <a:t>В содержании программы должны быть указаны формы организации и виды деятельности</a:t>
                      </a:r>
                      <a:endParaRPr lang="ru-RU" sz="120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В программе должны быть указаны формы проведения занятий</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5920158"/>
                  </a:ext>
                </a:extLst>
              </a:tr>
            </a:tbl>
          </a:graphicData>
        </a:graphic>
      </p:graphicFrame>
    </p:spTree>
    <p:extLst>
      <p:ext uri="{BB962C8B-B14F-4D97-AF65-F5344CB8AC3E}">
        <p14:creationId xmlns:p14="http://schemas.microsoft.com/office/powerpoint/2010/main" val="342136910"/>
      </p:ext>
    </p:extLst>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539552" y="47667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ru-RU" b="1" dirty="0">
                <a:solidFill>
                  <a:srgbClr val="7030A0"/>
                </a:solidFill>
              </a:rPr>
              <a:t>Какие бывают ФГОС?</a:t>
            </a:r>
            <a:endParaRPr b="1" dirty="0">
              <a:solidFill>
                <a:srgbClr val="7030A0"/>
              </a:solidFill>
            </a:endParaRPr>
          </a:p>
        </p:txBody>
      </p:sp>
      <p:sp>
        <p:nvSpPr>
          <p:cNvPr id="147" name="Google Shape;147;p5"/>
          <p:cNvSpPr txBox="1">
            <a:spLocks noGrp="1"/>
          </p:cNvSpPr>
          <p:nvPr>
            <p:ph type="body" idx="1"/>
          </p:nvPr>
        </p:nvSpPr>
        <p:spPr>
          <a:xfrm>
            <a:off x="683568" y="16288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ru-RU" dirty="0">
                <a:solidFill>
                  <a:schemeClr val="dk1"/>
                </a:solidFill>
              </a:rPr>
              <a:t>На каждой ступени образования – свои стандарты.</a:t>
            </a:r>
            <a:endParaRPr dirty="0"/>
          </a:p>
          <a:p>
            <a:pPr marL="342900" lvl="0" indent="-342900" algn="l" rtl="0">
              <a:spcBef>
                <a:spcPts val="640"/>
              </a:spcBef>
              <a:spcAft>
                <a:spcPts val="0"/>
              </a:spcAft>
              <a:buClr>
                <a:schemeClr val="dk1"/>
              </a:buClr>
              <a:buSzPts val="3200"/>
              <a:buChar char="•"/>
            </a:pPr>
            <a:r>
              <a:rPr lang="ru-RU" dirty="0">
                <a:solidFill>
                  <a:schemeClr val="dk1"/>
                </a:solidFill>
              </a:rPr>
              <a:t>Для школ:</a:t>
            </a:r>
            <a:endParaRPr dirty="0"/>
          </a:p>
          <a:p>
            <a:pPr marL="342900" lvl="0" indent="-342900" algn="l" rtl="0">
              <a:spcBef>
                <a:spcPts val="640"/>
              </a:spcBef>
              <a:spcAft>
                <a:spcPts val="0"/>
              </a:spcAft>
              <a:buClr>
                <a:srgbClr val="FF0000"/>
              </a:buClr>
              <a:buSzPts val="3200"/>
              <a:buChar char="•"/>
            </a:pPr>
            <a:r>
              <a:rPr lang="ru-RU" b="1" dirty="0">
                <a:solidFill>
                  <a:srgbClr val="FF0000"/>
                </a:solidFill>
              </a:rPr>
              <a:t>ФГОС НОО (1-4кл)</a:t>
            </a:r>
            <a:endParaRPr dirty="0"/>
          </a:p>
          <a:p>
            <a:pPr marL="342900" lvl="0" indent="-342900" algn="l" rtl="0">
              <a:spcBef>
                <a:spcPts val="640"/>
              </a:spcBef>
              <a:spcAft>
                <a:spcPts val="0"/>
              </a:spcAft>
              <a:buClr>
                <a:srgbClr val="FF0000"/>
              </a:buClr>
              <a:buSzPts val="3200"/>
              <a:buChar char="•"/>
            </a:pPr>
            <a:r>
              <a:rPr lang="ru-RU" b="1" dirty="0">
                <a:solidFill>
                  <a:srgbClr val="FF0000"/>
                </a:solidFill>
              </a:rPr>
              <a:t>ФГОС ООО (5-9 </a:t>
            </a:r>
            <a:r>
              <a:rPr lang="ru-RU" b="1" dirty="0" err="1">
                <a:solidFill>
                  <a:srgbClr val="FF0000"/>
                </a:solidFill>
              </a:rPr>
              <a:t>кл</a:t>
            </a:r>
            <a:r>
              <a:rPr lang="ru-RU" b="1" dirty="0">
                <a:solidFill>
                  <a:srgbClr val="FF0000"/>
                </a:solidFill>
              </a:rPr>
              <a:t>)</a:t>
            </a:r>
            <a:endParaRPr dirty="0"/>
          </a:p>
          <a:p>
            <a:pPr marL="342900" lvl="0" indent="-342900" algn="l" rtl="0">
              <a:spcBef>
                <a:spcPts val="640"/>
              </a:spcBef>
              <a:spcAft>
                <a:spcPts val="0"/>
              </a:spcAft>
              <a:buClr>
                <a:schemeClr val="dk1"/>
              </a:buClr>
              <a:buSzPts val="3200"/>
              <a:buChar char="•"/>
            </a:pPr>
            <a:r>
              <a:rPr lang="ru-RU" dirty="0">
                <a:solidFill>
                  <a:schemeClr val="dk1"/>
                </a:solidFill>
              </a:rPr>
              <a:t>ФГОС СОО (10-11 </a:t>
            </a:r>
            <a:r>
              <a:rPr lang="ru-RU" dirty="0" err="1">
                <a:solidFill>
                  <a:schemeClr val="dk1"/>
                </a:solidFill>
              </a:rPr>
              <a:t>кл</a:t>
            </a:r>
            <a:r>
              <a:rPr lang="ru-RU" dirty="0">
                <a:solidFill>
                  <a:schemeClr val="dk1"/>
                </a:solidFill>
              </a:rPr>
              <a:t>)</a:t>
            </a:r>
            <a:endParaRPr dirty="0"/>
          </a:p>
          <a:p>
            <a:pPr marL="342900" lvl="0" indent="-342900" algn="l" rtl="0">
              <a:spcBef>
                <a:spcPts val="640"/>
              </a:spcBef>
              <a:spcAft>
                <a:spcPts val="0"/>
              </a:spcAft>
              <a:buClr>
                <a:schemeClr val="dk1"/>
              </a:buClr>
              <a:buSzPts val="3200"/>
              <a:buChar char="•"/>
            </a:pPr>
            <a:r>
              <a:rPr lang="ru-RU" dirty="0">
                <a:solidFill>
                  <a:schemeClr val="dk1"/>
                </a:solidFill>
              </a:rPr>
              <a:t>ФГОС образования обучающихся с ОВЗ</a:t>
            </a:r>
            <a:endParaRPr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p15">
            <a:extLst>
              <a:ext uri="{FF2B5EF4-FFF2-40B4-BE49-F238E27FC236}">
                <a16:creationId xmlns:a16="http://schemas.microsoft.com/office/drawing/2014/main" id="{B75CF6C0-2097-4D92-B3A8-F09CD0AB75AB}"/>
              </a:ext>
            </a:extLst>
          </p:cNvPr>
          <p:cNvSpPr txBox="1">
            <a:spLocks/>
          </p:cNvSpPr>
          <p:nvPr/>
        </p:nvSpPr>
        <p:spPr bwMode="auto">
          <a:xfrm>
            <a:off x="960885" y="447607"/>
            <a:ext cx="7152262" cy="10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id="{5DCCD57A-5691-45F7-8FC2-E6AAE47FC250}"/>
              </a:ext>
            </a:extLst>
          </p:cNvPr>
          <p:cNvSpPr>
            <a:spLocks noChangeArrowheads="1"/>
          </p:cNvSpPr>
          <p:nvPr/>
        </p:nvSpPr>
        <p:spPr bwMode="auto">
          <a:xfrm>
            <a:off x="1623021" y="675514"/>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 name="Google Shape;818;p33">
            <a:extLst>
              <a:ext uri="{FF2B5EF4-FFF2-40B4-BE49-F238E27FC236}">
                <a16:creationId xmlns:a16="http://schemas.microsoft.com/office/drawing/2014/main" id="{ED0537C6-E9A9-4D7E-96BA-30350F435D45}"/>
              </a:ext>
            </a:extLst>
          </p:cNvPr>
          <p:cNvGrpSpPr>
            <a:grpSpLocks/>
          </p:cNvGrpSpPr>
          <p:nvPr/>
        </p:nvGrpSpPr>
        <p:grpSpPr bwMode="auto">
          <a:xfrm>
            <a:off x="1783359" y="758064"/>
            <a:ext cx="233362" cy="265113"/>
            <a:chOff x="846218" y="3458333"/>
            <a:chExt cx="343138" cy="364887"/>
          </a:xfrm>
        </p:grpSpPr>
        <p:sp>
          <p:nvSpPr>
            <p:cNvPr id="8" name="Google Shape;819;p33">
              <a:extLst>
                <a:ext uri="{FF2B5EF4-FFF2-40B4-BE49-F238E27FC236}">
                  <a16:creationId xmlns:a16="http://schemas.microsoft.com/office/drawing/2014/main"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2" name="TextBox 11">
            <a:extLst>
              <a:ext uri="{FF2B5EF4-FFF2-40B4-BE49-F238E27FC236}">
                <a16:creationId xmlns:a16="http://schemas.microsoft.com/office/drawing/2014/main" id="{98AB37A2-1B90-44F6-81A6-724D9361C945}"/>
              </a:ext>
            </a:extLst>
          </p:cNvPr>
          <p:cNvSpPr txBox="1"/>
          <p:nvPr/>
        </p:nvSpPr>
        <p:spPr>
          <a:xfrm>
            <a:off x="436442" y="1876455"/>
            <a:ext cx="7676706" cy="1846659"/>
          </a:xfrm>
          <a:prstGeom prst="rect">
            <a:avLst/>
          </a:prstGeom>
          <a:noFill/>
        </p:spPr>
        <p:txBody>
          <a:bodyPr wrap="square">
            <a:spAutoFit/>
          </a:bodyPr>
          <a:lstStyle/>
          <a:p>
            <a:r>
              <a:rPr lang="ru-RU" sz="2400" b="1" dirty="0">
                <a:latin typeface="+mn-lt"/>
                <a:ea typeface="Times New Roman" panose="02020603050405020304" pitchFamily="18" charset="0"/>
              </a:rPr>
              <a:t>Обязательные элементы</a:t>
            </a:r>
            <a:r>
              <a:rPr lang="ru-RU" sz="2400" b="1" dirty="0">
                <a:effectLst/>
                <a:latin typeface="+mn-lt"/>
                <a:ea typeface="Times New Roman" panose="02020603050405020304" pitchFamily="18" charset="0"/>
              </a:rPr>
              <a:t> </a:t>
            </a:r>
            <a:r>
              <a:rPr lang="ru-RU" sz="2400" b="1" dirty="0">
                <a:latin typeface="+mn-lt"/>
                <a:ea typeface="Times New Roman" panose="02020603050405020304" pitchFamily="18" charset="0"/>
              </a:rPr>
              <a:t>т</a:t>
            </a:r>
            <a:r>
              <a:rPr lang="ru-RU" sz="2400" b="1" dirty="0">
                <a:effectLst/>
                <a:latin typeface="+mn-lt"/>
                <a:ea typeface="Times New Roman" panose="02020603050405020304" pitchFamily="18" charset="0"/>
              </a:rPr>
              <a:t>ематического планирования</a:t>
            </a:r>
          </a:p>
          <a:p>
            <a:pPr marL="342900" indent="-342900">
              <a:buAutoNum type="arabicParenR"/>
            </a:pPr>
            <a:r>
              <a:rPr lang="ru-RU" sz="1800" dirty="0">
                <a:effectLst/>
                <a:latin typeface="+mn-lt"/>
                <a:ea typeface="Times New Roman" panose="02020603050405020304" pitchFamily="18" charset="0"/>
              </a:rPr>
              <a:t>перечень тем, планируемых для освоения учениками;</a:t>
            </a:r>
          </a:p>
          <a:p>
            <a:pPr marL="342900" indent="-342900">
              <a:buAutoNum type="arabicParenR"/>
            </a:pPr>
            <a:r>
              <a:rPr lang="ru-RU" sz="1800" dirty="0">
                <a:effectLst/>
                <a:latin typeface="+mn-lt"/>
                <a:ea typeface="Times New Roman" panose="02020603050405020304" pitchFamily="18" charset="0"/>
              </a:rPr>
              <a:t>количество академических часов, отводимых на освоение каждой темы; </a:t>
            </a:r>
          </a:p>
          <a:p>
            <a:pPr marL="342900" indent="-342900">
              <a:buAutoNum type="arabicParenR"/>
            </a:pPr>
            <a:r>
              <a:rPr lang="ru-RU" dirty="0"/>
              <a:t>информация об электронных или цифровых учебно-методических материалах, которые можно использовать при изучении каждой темы </a:t>
            </a:r>
            <a:r>
              <a:rPr lang="ru-RU" sz="1800" dirty="0">
                <a:effectLst/>
                <a:latin typeface="+mn-lt"/>
                <a:ea typeface="Times New Roman" panose="02020603050405020304" pitchFamily="18" charset="0"/>
              </a:rPr>
              <a:t>(</a:t>
            </a:r>
            <a:r>
              <a:rPr lang="ru-RU" sz="1800" u="sng" dirty="0">
                <a:effectLst/>
                <a:latin typeface="+mn-lt"/>
                <a:ea typeface="Times New Roman" panose="02020603050405020304" pitchFamily="18" charset="0"/>
              </a:rPr>
              <a:t>п. 31.1 ФГОС НОО</a:t>
            </a:r>
            <a:r>
              <a:rPr lang="ru-RU" sz="1800" dirty="0">
                <a:effectLst/>
                <a:latin typeface="+mn-lt"/>
                <a:ea typeface="Times New Roman" panose="02020603050405020304" pitchFamily="18" charset="0"/>
              </a:rPr>
              <a:t>, </a:t>
            </a:r>
            <a:r>
              <a:rPr lang="ru-RU" sz="1800" u="sng" dirty="0">
                <a:effectLst/>
                <a:latin typeface="+mn-lt"/>
                <a:ea typeface="Times New Roman" panose="02020603050405020304" pitchFamily="18" charset="0"/>
              </a:rPr>
              <a:t>п. 32.1 ФГОС ООО</a:t>
            </a:r>
            <a:r>
              <a:rPr lang="ru-RU" sz="1800" dirty="0">
                <a:effectLst/>
                <a:latin typeface="+mn-lt"/>
                <a:ea typeface="Times New Roman" panose="02020603050405020304" pitchFamily="18" charset="0"/>
              </a:rPr>
              <a:t>).</a:t>
            </a:r>
          </a:p>
        </p:txBody>
      </p:sp>
      <p:sp>
        <p:nvSpPr>
          <p:cNvPr id="19" name="TextBox 18">
            <a:extLst>
              <a:ext uri="{FF2B5EF4-FFF2-40B4-BE49-F238E27FC236}">
                <a16:creationId xmlns:a16="http://schemas.microsoft.com/office/drawing/2014/main" id="{DBBF44A8-75C8-4182-8CE3-449AC63C2FC5}"/>
              </a:ext>
            </a:extLst>
          </p:cNvPr>
          <p:cNvSpPr txBox="1"/>
          <p:nvPr/>
        </p:nvSpPr>
        <p:spPr>
          <a:xfrm>
            <a:off x="595930" y="4347245"/>
            <a:ext cx="7357730" cy="2382704"/>
          </a:xfrm>
          <a:prstGeom prst="rect">
            <a:avLst/>
          </a:prstGeom>
          <a:noFill/>
        </p:spPr>
        <p:txBody>
          <a:bodyPr wrap="square">
            <a:spAutoFit/>
          </a:bodyPr>
          <a:lstStyle/>
          <a:p>
            <a:r>
              <a:rPr lang="ru-RU" sz="2000" b="1" dirty="0">
                <a:effectLst/>
                <a:latin typeface="+mn-lt"/>
                <a:ea typeface="Times New Roman" panose="02020603050405020304" pitchFamily="18" charset="0"/>
              </a:rPr>
              <a:t>Электронные учебно-методические материалы</a:t>
            </a:r>
            <a:r>
              <a:rPr lang="ru-RU" sz="1800" dirty="0">
                <a:effectLst/>
                <a:latin typeface="+mn-lt"/>
                <a:ea typeface="Times New Roman" panose="02020603050405020304" pitchFamily="18" charset="0"/>
              </a:rPr>
              <a:t>:</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мультимедийные программы;</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электронные учебники и задачники;</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электронные библиотеки;</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виртуальные лаборатории;</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игровые программы;</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коллекции цифровых образовательных ресурсов.</a:t>
            </a:r>
          </a:p>
        </p:txBody>
      </p:sp>
      <p:sp>
        <p:nvSpPr>
          <p:cNvPr id="20" name="Стрелка: вниз 19">
            <a:extLst>
              <a:ext uri="{FF2B5EF4-FFF2-40B4-BE49-F238E27FC236}">
                <a16:creationId xmlns:a16="http://schemas.microsoft.com/office/drawing/2014/main" id="{4DEAECE1-4485-4D27-8853-9812AAF2027A}"/>
              </a:ext>
            </a:extLst>
          </p:cNvPr>
          <p:cNvSpPr/>
          <p:nvPr/>
        </p:nvSpPr>
        <p:spPr>
          <a:xfrm>
            <a:off x="4111282" y="3848648"/>
            <a:ext cx="327025" cy="3730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613603444"/>
      </p:ext>
    </p:extLst>
  </p:cSld>
  <p:clrMapOvr>
    <a:masterClrMapping/>
  </p:clrMapOvr>
  <p:transition>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l="4665" t="47570" r="6708" b="8652"/>
          <a:stretch>
            <a:fillRect/>
          </a:stretch>
        </p:blipFill>
        <p:spPr bwMode="auto">
          <a:xfrm>
            <a:off x="899592" y="2276872"/>
            <a:ext cx="7835619" cy="3096344"/>
          </a:xfrm>
          <a:prstGeom prst="rect">
            <a:avLst/>
          </a:prstGeom>
          <a:noFill/>
          <a:ln w="9525">
            <a:noFill/>
            <a:miter lim="800000"/>
            <a:headEnd/>
            <a:tailEnd/>
          </a:ln>
        </p:spPr>
      </p:pic>
      <p:pic>
        <p:nvPicPr>
          <p:cNvPr id="66563" name="Picture 3"/>
          <p:cNvPicPr>
            <a:picLocks noChangeAspect="1" noChangeArrowheads="1"/>
          </p:cNvPicPr>
          <p:nvPr/>
        </p:nvPicPr>
        <p:blipFill>
          <a:blip r:embed="rId3" cstate="print"/>
          <a:srcRect t="6728" b="79816"/>
          <a:stretch>
            <a:fillRect/>
          </a:stretch>
        </p:blipFill>
        <p:spPr bwMode="auto">
          <a:xfrm>
            <a:off x="971600" y="1268760"/>
            <a:ext cx="7960112" cy="1080120"/>
          </a:xfrm>
          <a:prstGeom prst="rect">
            <a:avLst/>
          </a:prstGeom>
          <a:noFill/>
          <a:ln w="9525">
            <a:noFill/>
            <a:miter lim="800000"/>
            <a:headEnd/>
            <a:tailEnd/>
          </a:ln>
        </p:spPr>
      </p:pic>
      <p:sp>
        <p:nvSpPr>
          <p:cNvPr id="6" name="TextBox 5"/>
          <p:cNvSpPr txBox="1"/>
          <p:nvPr/>
        </p:nvSpPr>
        <p:spPr>
          <a:xfrm>
            <a:off x="1763688" y="692696"/>
            <a:ext cx="6264696" cy="707886"/>
          </a:xfrm>
          <a:prstGeom prst="rect">
            <a:avLst/>
          </a:prstGeom>
          <a:noFill/>
        </p:spPr>
        <p:txBody>
          <a:bodyPr wrap="square" rtlCol="0">
            <a:spAutoFit/>
          </a:bodyPr>
          <a:lstStyle/>
          <a:p>
            <a:pPr algn="ctr"/>
            <a:r>
              <a:rPr lang="ru-RU" sz="2000" b="1" dirty="0" smtClean="0">
                <a:solidFill>
                  <a:srgbClr val="FF0000"/>
                </a:solidFill>
              </a:rPr>
              <a:t>Единый информационный ресурс </a:t>
            </a:r>
            <a:r>
              <a:rPr lang="en-US" sz="2000" b="1" dirty="0" err="1" smtClean="0">
                <a:solidFill>
                  <a:srgbClr val="FF0000"/>
                </a:solidFill>
              </a:rPr>
              <a:t>edsoo</a:t>
            </a:r>
            <a:r>
              <a:rPr lang="ru-RU" sz="2000" b="1" dirty="0" smtClean="0">
                <a:solidFill>
                  <a:srgbClr val="FF0000"/>
                </a:solidFill>
              </a:rPr>
              <a:t>.</a:t>
            </a:r>
            <a:r>
              <a:rPr lang="en-US" sz="2000" b="1" dirty="0" err="1" smtClean="0">
                <a:solidFill>
                  <a:srgbClr val="FF0000"/>
                </a:solidFill>
              </a:rPr>
              <a:t>ru</a:t>
            </a:r>
            <a:r>
              <a:rPr lang="ru-RU" sz="2000" b="1" dirty="0" smtClean="0">
                <a:solidFill>
                  <a:srgbClr val="FF0000"/>
                </a:solidFill>
              </a:rPr>
              <a:t> </a:t>
            </a:r>
            <a:endParaRPr lang="en-US" sz="2000" b="1" dirty="0" smtClean="0">
              <a:solidFill>
                <a:srgbClr val="FF0000"/>
              </a:solidFill>
            </a:endParaRPr>
          </a:p>
          <a:p>
            <a:pPr algn="ctr"/>
            <a:endParaRPr lang="ru-RU" sz="2000" b="1" dirty="0"/>
          </a:p>
        </p:txBody>
      </p:sp>
      <p:sp>
        <p:nvSpPr>
          <p:cNvPr id="7" name="Блок-схема: перфолента 6"/>
          <p:cNvSpPr/>
          <p:nvPr/>
        </p:nvSpPr>
        <p:spPr>
          <a:xfrm>
            <a:off x="899592" y="5517232"/>
            <a:ext cx="7632848" cy="936104"/>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rgbClr val="7030A0"/>
              </a:solidFill>
            </a:endParaRPr>
          </a:p>
          <a:p>
            <a:pPr algn="ctr"/>
            <a:r>
              <a:rPr lang="ru-RU" b="1" dirty="0" smtClean="0">
                <a:solidFill>
                  <a:srgbClr val="7030A0"/>
                </a:solidFill>
              </a:rPr>
              <a:t>Размещение методических материалов,</a:t>
            </a:r>
          </a:p>
          <a:p>
            <a:pPr algn="ctr"/>
            <a:r>
              <a:rPr lang="ru-RU" b="1" dirty="0" smtClean="0">
                <a:solidFill>
                  <a:srgbClr val="7030A0"/>
                </a:solidFill>
              </a:rPr>
              <a:t>Конструктор рабочих программ</a:t>
            </a:r>
          </a:p>
          <a:p>
            <a:pPr algn="ctr"/>
            <a:endParaRPr lang="ru-RU" sz="1600" dirty="0">
              <a:solidFill>
                <a:srgbClr val="7030A0"/>
              </a:solidFill>
            </a:endParaRPr>
          </a:p>
        </p:txBody>
      </p:sp>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l="5570" t="11988" r="6704" b="21673"/>
          <a:stretch>
            <a:fillRect/>
          </a:stretch>
        </p:blipFill>
        <p:spPr bwMode="auto">
          <a:xfrm>
            <a:off x="1043608" y="1052736"/>
            <a:ext cx="7855897" cy="5184576"/>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01"/>
          <p:cNvSpPr txBox="1">
            <a:spLocks noGrp="1"/>
          </p:cNvSpPr>
          <p:nvPr>
            <p:ph type="title"/>
          </p:nvPr>
        </p:nvSpPr>
        <p:spPr>
          <a:xfrm>
            <a:off x="395536" y="116632"/>
            <a:ext cx="8229600" cy="99412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Arial"/>
              <a:buNone/>
            </a:pPr>
            <a:r>
              <a:rPr lang="ru-RU" sz="3200" b="1" dirty="0">
                <a:solidFill>
                  <a:srgbClr val="7030A0"/>
                </a:solidFill>
              </a:rPr>
              <a:t>Электронное </a:t>
            </a:r>
            <a:r>
              <a:rPr lang="ru-RU" sz="3200" b="1" dirty="0" err="1">
                <a:solidFill>
                  <a:srgbClr val="7030A0"/>
                </a:solidFill>
              </a:rPr>
              <a:t>портфолио</a:t>
            </a:r>
            <a:r>
              <a:rPr lang="ru-RU" sz="3200" b="1" dirty="0">
                <a:solidFill>
                  <a:srgbClr val="7030A0"/>
                </a:solidFill>
              </a:rPr>
              <a:t> ученика</a:t>
            </a:r>
            <a:endParaRPr sz="3200" b="1" dirty="0">
              <a:solidFill>
                <a:srgbClr val="7030A0"/>
              </a:solidFill>
            </a:endParaRPr>
          </a:p>
        </p:txBody>
      </p:sp>
      <p:graphicFrame>
        <p:nvGraphicFramePr>
          <p:cNvPr id="780" name="Google Shape;780;p101"/>
          <p:cNvGraphicFramePr/>
          <p:nvPr/>
        </p:nvGraphicFramePr>
        <p:xfrm>
          <a:off x="107504" y="1268760"/>
          <a:ext cx="8929000" cy="1981220"/>
        </p:xfrm>
        <a:graphic>
          <a:graphicData uri="http://schemas.openxmlformats.org/drawingml/2006/table">
            <a:tbl>
              <a:tblPr firstRow="1" bandRow="1">
                <a:noFill/>
              </a:tblPr>
              <a:tblGrid>
                <a:gridCol w="4464500">
                  <a:extLst>
                    <a:ext uri="{9D8B030D-6E8A-4147-A177-3AD203B41FA5}">
                      <a16:colId xmlns:a16="http://schemas.microsoft.com/office/drawing/2014/main" val="20000"/>
                    </a:ext>
                  </a:extLst>
                </a:gridCol>
                <a:gridCol w="4464500">
                  <a:extLst>
                    <a:ext uri="{9D8B030D-6E8A-4147-A177-3AD203B41FA5}">
                      <a16:colId xmlns:a16="http://schemas.microsoft.com/office/drawing/2014/main" val="20001"/>
                    </a:ext>
                  </a:extLst>
                </a:gridCol>
              </a:tblGrid>
              <a:tr h="336100">
                <a:tc>
                  <a:txBody>
                    <a:bodyPr/>
                    <a:lstStyle/>
                    <a:p>
                      <a:pPr marL="0" marR="0" lvl="0" indent="0" algn="l" rtl="0">
                        <a:spcBef>
                          <a:spcPts val="0"/>
                        </a:spcBef>
                        <a:spcAft>
                          <a:spcPts val="0"/>
                        </a:spcAft>
                        <a:buNone/>
                      </a:pPr>
                      <a:r>
                        <a:rPr lang="ru-RU" sz="1800"/>
                        <a:t>Приказ №286 п.34.4</a:t>
                      </a:r>
                      <a:endParaRPr sz="1800"/>
                    </a:p>
                  </a:txBody>
                  <a:tcPr marL="91450" marR="91450" marT="45725" marB="45725"/>
                </a:tc>
                <a:tc>
                  <a:txBody>
                    <a:bodyPr/>
                    <a:lstStyle/>
                    <a:p>
                      <a:pPr marL="0" marR="0" lvl="0" indent="0" algn="l" rtl="0">
                        <a:spcBef>
                          <a:spcPts val="0"/>
                        </a:spcBef>
                        <a:spcAft>
                          <a:spcPts val="0"/>
                        </a:spcAft>
                        <a:buNone/>
                      </a:pPr>
                      <a:r>
                        <a:rPr lang="ru-RU" sz="1800"/>
                        <a:t>Приказ №287 п.35.3</a:t>
                      </a:r>
                      <a:endParaRPr sz="1800"/>
                    </a:p>
                  </a:txBody>
                  <a:tcPr marL="91450" marR="91450" marT="45725" marB="45725"/>
                </a:tc>
                <a:extLst>
                  <a:ext uri="{0D108BD9-81ED-4DB2-BD59-A6C34878D82A}">
                    <a16:rowId xmlns:a16="http://schemas.microsoft.com/office/drawing/2014/main" val="10000"/>
                  </a:ext>
                </a:extLst>
              </a:tr>
              <a:tr h="1464100">
                <a:tc>
                  <a:txBody>
                    <a:bodyPr/>
                    <a:lstStyle/>
                    <a:p>
                      <a:pPr marL="0" marR="0" lvl="0" indent="0" algn="l" rtl="0">
                        <a:spcBef>
                          <a:spcPts val="0"/>
                        </a:spcBef>
                        <a:spcAft>
                          <a:spcPts val="0"/>
                        </a:spcAft>
                        <a:buNone/>
                      </a:pPr>
                      <a:r>
                        <a:rPr lang="ru-RU" sz="2000"/>
                        <a:t>Информационно-образовательная среда ОО должна обеспечить формирование, хранение электронного портфолио обучающихся</a:t>
                      </a:r>
                      <a:endParaRPr sz="200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ru-RU" sz="2000"/>
                        <a:t>Информационно-образовательная среда ОО должна обеспечить формирование, хранение электронного портфолио обучающихся</a:t>
                      </a:r>
                      <a:endParaRPr sz="2000"/>
                    </a:p>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1"/>
                  </a:ext>
                </a:extLst>
              </a:tr>
            </a:tbl>
          </a:graphicData>
        </a:graphic>
      </p:graphicFrame>
      <p:sp>
        <p:nvSpPr>
          <p:cNvPr id="781" name="Google Shape;781;p101"/>
          <p:cNvSpPr/>
          <p:nvPr/>
        </p:nvSpPr>
        <p:spPr>
          <a:xfrm>
            <a:off x="1907704" y="3284984"/>
            <a:ext cx="3888432" cy="3096344"/>
          </a:xfrm>
          <a:prstGeom prst="rect">
            <a:avLst/>
          </a:prstGeom>
          <a:solidFill>
            <a:srgbClr val="B8BEC6"/>
          </a:solidFill>
          <a:ln w="25400" cap="flat" cmpd="sng">
            <a:solidFill>
              <a:srgbClr val="512374"/>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1600" b="1">
                <a:solidFill>
                  <a:schemeClr val="dk1"/>
                </a:solidFill>
                <a:latin typeface="Calibri"/>
                <a:ea typeface="Calibri"/>
                <a:cs typeface="Calibri"/>
                <a:sym typeface="Calibri"/>
              </a:rPr>
              <a:t>20.11.21 «Мы прорабатываем идею поступления в вуз по портфолио, когда все достижения учебные и нет – суммированы в один файл». Анзор  Мурзаев, Глава Рособрнадзора</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ru-RU" sz="1600" i="1">
                <a:solidFill>
                  <a:schemeClr val="dk1"/>
                </a:solidFill>
                <a:latin typeface="Calibri"/>
                <a:ea typeface="Calibri"/>
                <a:cs typeface="Calibri"/>
                <a:sym typeface="Calibri"/>
              </a:rPr>
              <a:t>*Официальные олимпиады Всероссийского проекта патриотического воспитания и истории Вооруженных Сил РФ.</a:t>
            </a:r>
            <a:endParaRPr/>
          </a:p>
          <a:p>
            <a:pPr marL="0" marR="0" lvl="0" indent="0" algn="l" rtl="0">
              <a:spcBef>
                <a:spcPts val="0"/>
              </a:spcBef>
              <a:spcAft>
                <a:spcPts val="0"/>
              </a:spcAft>
              <a:buNone/>
            </a:pPr>
            <a:r>
              <a:rPr lang="ru-RU" sz="1600" i="1">
                <a:solidFill>
                  <a:schemeClr val="dk1"/>
                </a:solidFill>
                <a:latin typeface="Calibri"/>
                <a:ea typeface="Calibri"/>
                <a:cs typeface="Calibri"/>
                <a:sym typeface="Calibri"/>
              </a:rPr>
              <a:t>*Реестр Олимпиад с участием государственных музеев</a:t>
            </a:r>
            <a:endParaRPr sz="1600" i="1">
              <a:solidFill>
                <a:schemeClr val="dk1"/>
              </a:solidFill>
              <a:latin typeface="Calibri"/>
              <a:ea typeface="Calibri"/>
              <a:cs typeface="Calibri"/>
              <a:sym typeface="Calibri"/>
            </a:endParaRPr>
          </a:p>
        </p:txBody>
      </p:sp>
      <p:pic>
        <p:nvPicPr>
          <p:cNvPr id="782" name="Google Shape;782;p101" descr="C:\Users\Ольга\Desktop\f3cb2eb9830d.jpg"/>
          <p:cNvPicPr preferRelativeResize="0"/>
          <p:nvPr/>
        </p:nvPicPr>
        <p:blipFill rotWithShape="1">
          <a:blip r:embed="rId3" cstate="print">
            <a:alphaModFix/>
          </a:blip>
          <a:srcRect/>
          <a:stretch/>
        </p:blipFill>
        <p:spPr>
          <a:xfrm>
            <a:off x="179512" y="3861048"/>
            <a:ext cx="1633592" cy="1985007"/>
          </a:xfrm>
          <a:prstGeom prst="rect">
            <a:avLst/>
          </a:prstGeom>
          <a:noFill/>
          <a:ln>
            <a:noFill/>
          </a:ln>
        </p:spPr>
      </p:pic>
      <p:pic>
        <p:nvPicPr>
          <p:cNvPr id="783" name="Google Shape;783;p101"/>
          <p:cNvPicPr preferRelativeResize="0"/>
          <p:nvPr/>
        </p:nvPicPr>
        <p:blipFill rotWithShape="1">
          <a:blip r:embed="rId4" cstate="print">
            <a:alphaModFix/>
          </a:blip>
          <a:srcRect/>
          <a:stretch/>
        </p:blipFill>
        <p:spPr>
          <a:xfrm>
            <a:off x="5911003" y="3272024"/>
            <a:ext cx="3125493" cy="3168352"/>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02"/>
          <p:cNvSpPr txBox="1">
            <a:spLocks noGrp="1"/>
          </p:cNvSpPr>
          <p:nvPr>
            <p:ph type="title"/>
          </p:nvPr>
        </p:nvSpPr>
        <p:spPr>
          <a:xfrm>
            <a:off x="611560" y="40466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ct val="100000"/>
              <a:buFont typeface="Arial"/>
              <a:buNone/>
            </a:pPr>
            <a:r>
              <a:rPr lang="ru-RU" sz="3200" b="1" dirty="0">
                <a:solidFill>
                  <a:srgbClr val="7030A0"/>
                </a:solidFill>
              </a:rPr>
              <a:t>Рекомендации (ПООП  НОО с. 21; </a:t>
            </a:r>
            <a:r>
              <a:rPr lang="ru-RU" sz="3200" b="1" dirty="0" smtClean="0">
                <a:solidFill>
                  <a:srgbClr val="7030A0"/>
                </a:solidFill>
              </a:rPr>
              <a:t/>
            </a:r>
            <a:br>
              <a:rPr lang="ru-RU" sz="3200" b="1" dirty="0" smtClean="0">
                <a:solidFill>
                  <a:srgbClr val="7030A0"/>
                </a:solidFill>
              </a:rPr>
            </a:br>
            <a:r>
              <a:rPr lang="ru-RU" sz="3200" b="1" dirty="0" smtClean="0">
                <a:solidFill>
                  <a:srgbClr val="7030A0"/>
                </a:solidFill>
              </a:rPr>
              <a:t>ПООП </a:t>
            </a:r>
            <a:r>
              <a:rPr lang="ru-RU" sz="3200" b="1" dirty="0">
                <a:solidFill>
                  <a:srgbClr val="7030A0"/>
                </a:solidFill>
              </a:rPr>
              <a:t>ООО с. 22)</a:t>
            </a:r>
            <a:endParaRPr sz="3200" b="1" dirty="0">
              <a:solidFill>
                <a:srgbClr val="7030A0"/>
              </a:solidFill>
            </a:endParaRPr>
          </a:p>
        </p:txBody>
      </p:sp>
      <p:sp>
        <p:nvSpPr>
          <p:cNvPr id="789" name="Google Shape;789;p10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spcBef>
                <a:spcPts val="0"/>
              </a:spcBef>
              <a:spcAft>
                <a:spcPts val="0"/>
              </a:spcAft>
              <a:buClr>
                <a:schemeClr val="dk1"/>
              </a:buClr>
              <a:buSzPct val="100000"/>
              <a:buChar char="•"/>
            </a:pPr>
            <a:r>
              <a:rPr lang="ru-RU" sz="2400" dirty="0">
                <a:solidFill>
                  <a:schemeClr val="dk1"/>
                </a:solidFill>
                <a:latin typeface="Times New Roman"/>
                <a:ea typeface="Times New Roman"/>
                <a:cs typeface="Times New Roman"/>
                <a:sym typeface="Times New Roman"/>
              </a:rPr>
              <a:t>«… </a:t>
            </a:r>
            <a:r>
              <a:rPr lang="ru-RU" sz="2400" dirty="0" err="1">
                <a:solidFill>
                  <a:schemeClr val="dk1"/>
                </a:solidFill>
                <a:latin typeface="Times New Roman"/>
                <a:ea typeface="Times New Roman"/>
                <a:cs typeface="Times New Roman"/>
                <a:sym typeface="Times New Roman"/>
              </a:rPr>
              <a:t>Портфолио</a:t>
            </a:r>
            <a:r>
              <a:rPr lang="ru-RU" sz="2400" dirty="0">
                <a:solidFill>
                  <a:schemeClr val="dk1"/>
                </a:solidFill>
                <a:latin typeface="Times New Roman"/>
                <a:ea typeface="Times New Roman"/>
                <a:cs typeface="Times New Roman"/>
                <a:sym typeface="Times New Roman"/>
              </a:rPr>
              <a:t> представляет собой процедуру оценки динамики учебной и творческой активности обучающегося, направленности, широты или избирательности интересов, а также уровня высших достижений, демонстрируемых данным обучающимся. В </a:t>
            </a:r>
            <a:r>
              <a:rPr lang="ru-RU" sz="2400" dirty="0" err="1">
                <a:solidFill>
                  <a:schemeClr val="dk1"/>
                </a:solidFill>
                <a:latin typeface="Times New Roman"/>
                <a:ea typeface="Times New Roman"/>
                <a:cs typeface="Times New Roman"/>
                <a:sym typeface="Times New Roman"/>
              </a:rPr>
              <a:t>портфолио</a:t>
            </a:r>
            <a:r>
              <a:rPr lang="ru-RU" sz="2400" dirty="0">
                <a:solidFill>
                  <a:schemeClr val="dk1"/>
                </a:solidFill>
                <a:latin typeface="Times New Roman"/>
                <a:ea typeface="Times New Roman"/>
                <a:cs typeface="Times New Roman"/>
                <a:sym typeface="Times New Roman"/>
              </a:rPr>
              <a:t> включаются как работы обучающегося ( в том числе фотографии, видеоматериалы и т.д.), так и отзывы на эти работы (наградные листы, дипломы, сертификаты участия, рецензии и т.д.).</a:t>
            </a:r>
            <a:endParaRPr dirty="0"/>
          </a:p>
          <a:p>
            <a:pPr marL="342900" lvl="0" indent="-342900" algn="just" rtl="0">
              <a:spcBef>
                <a:spcPts val="444"/>
              </a:spcBef>
              <a:spcAft>
                <a:spcPts val="0"/>
              </a:spcAft>
              <a:buClr>
                <a:schemeClr val="dk1"/>
              </a:buClr>
              <a:buSzPct val="100000"/>
              <a:buChar char="•"/>
            </a:pPr>
            <a:r>
              <a:rPr lang="ru-RU" sz="2400" dirty="0">
                <a:solidFill>
                  <a:schemeClr val="dk1"/>
                </a:solidFill>
                <a:latin typeface="Times New Roman"/>
                <a:ea typeface="Times New Roman"/>
                <a:cs typeface="Times New Roman"/>
                <a:sym typeface="Times New Roman"/>
              </a:rPr>
              <a:t>Отбор работ и отзывов для </a:t>
            </a:r>
            <a:r>
              <a:rPr lang="ru-RU" sz="2400" dirty="0" err="1">
                <a:solidFill>
                  <a:schemeClr val="dk1"/>
                </a:solidFill>
                <a:latin typeface="Times New Roman"/>
                <a:ea typeface="Times New Roman"/>
                <a:cs typeface="Times New Roman"/>
                <a:sym typeface="Times New Roman"/>
              </a:rPr>
              <a:t>портфолио</a:t>
            </a:r>
            <a:r>
              <a:rPr lang="ru-RU" sz="2400" dirty="0">
                <a:solidFill>
                  <a:schemeClr val="dk1"/>
                </a:solidFill>
                <a:latin typeface="Times New Roman"/>
                <a:ea typeface="Times New Roman"/>
                <a:cs typeface="Times New Roman"/>
                <a:sym typeface="Times New Roman"/>
              </a:rPr>
              <a:t> ведется самим обучающимся совместно с классным руководителем и при участии семьи.</a:t>
            </a:r>
            <a:endParaRPr dirty="0"/>
          </a:p>
          <a:p>
            <a:pPr marL="342900" lvl="0" indent="-342900" algn="just" rtl="0">
              <a:spcBef>
                <a:spcPts val="444"/>
              </a:spcBef>
              <a:spcAft>
                <a:spcPts val="0"/>
              </a:spcAft>
              <a:buClr>
                <a:schemeClr val="dk1"/>
              </a:buClr>
              <a:buSzPct val="100000"/>
              <a:buChar char="•"/>
            </a:pPr>
            <a:r>
              <a:rPr lang="ru-RU" sz="2400" dirty="0" err="1">
                <a:solidFill>
                  <a:schemeClr val="dk1"/>
                </a:solidFill>
                <a:latin typeface="Times New Roman"/>
                <a:ea typeface="Times New Roman"/>
                <a:cs typeface="Times New Roman"/>
                <a:sym typeface="Times New Roman"/>
              </a:rPr>
              <a:t>Портфолио</a:t>
            </a:r>
            <a:r>
              <a:rPr lang="ru-RU" sz="2400" dirty="0">
                <a:solidFill>
                  <a:schemeClr val="dk1"/>
                </a:solidFill>
                <a:latin typeface="Times New Roman"/>
                <a:ea typeface="Times New Roman"/>
                <a:cs typeface="Times New Roman"/>
                <a:sym typeface="Times New Roman"/>
              </a:rPr>
              <a:t> в части подборки документов формируется в электронном виде в течение всех лет обучения в начальной школе (основной школе)»</a:t>
            </a:r>
            <a:endParaRPr sz="2400" dirty="0">
              <a:solidFill>
                <a:schemeClr val="dk1"/>
              </a:solidFill>
              <a:latin typeface="Times New Roman"/>
              <a:ea typeface="Times New Roman"/>
              <a:cs typeface="Times New Roman"/>
              <a:sym typeface="Times New Roman"/>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03"/>
          <p:cNvSpPr txBox="1">
            <a:spLocks noGrp="1"/>
          </p:cNvSpPr>
          <p:nvPr>
            <p:ph type="title"/>
          </p:nvPr>
        </p:nvSpPr>
        <p:spPr>
          <a:xfrm>
            <a:off x="755576" y="188640"/>
            <a:ext cx="8229600" cy="77809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Arial"/>
              <a:buNone/>
            </a:pPr>
            <a:r>
              <a:rPr lang="ru-RU" sz="2800" b="1" dirty="0">
                <a:solidFill>
                  <a:srgbClr val="7030A0"/>
                </a:solidFill>
              </a:rPr>
              <a:t>Усиление роли ИКТ в образовательной деятельности </a:t>
            </a:r>
            <a:endParaRPr sz="2800" b="1" dirty="0">
              <a:solidFill>
                <a:srgbClr val="7030A0"/>
              </a:solidFill>
            </a:endParaRPr>
          </a:p>
        </p:txBody>
      </p:sp>
      <p:graphicFrame>
        <p:nvGraphicFramePr>
          <p:cNvPr id="795" name="Google Shape;795;p103"/>
          <p:cNvGraphicFramePr/>
          <p:nvPr/>
        </p:nvGraphicFramePr>
        <p:xfrm>
          <a:off x="467544" y="845637"/>
          <a:ext cx="8352928" cy="5751715"/>
        </p:xfrm>
        <a:graphic>
          <a:graphicData uri="http://schemas.openxmlformats.org/drawingml/2006/table">
            <a:tbl>
              <a:tblPr firstRow="1" bandRow="1">
                <a:noFill/>
              </a:tblPr>
              <a:tblGrid>
                <a:gridCol w="2442837">
                  <a:extLst>
                    <a:ext uri="{9D8B030D-6E8A-4147-A177-3AD203B41FA5}">
                      <a16:colId xmlns:a16="http://schemas.microsoft.com/office/drawing/2014/main" val="20000"/>
                    </a:ext>
                  </a:extLst>
                </a:gridCol>
                <a:gridCol w="5910091">
                  <a:extLst>
                    <a:ext uri="{9D8B030D-6E8A-4147-A177-3AD203B41FA5}">
                      <a16:colId xmlns:a16="http://schemas.microsoft.com/office/drawing/2014/main" val="20001"/>
                    </a:ext>
                  </a:extLst>
                </a:gridCol>
              </a:tblGrid>
              <a:tr h="2972796">
                <a:tc>
                  <a:txBody>
                    <a:bodyPr/>
                    <a:lstStyle/>
                    <a:p>
                      <a:pPr marL="0" marR="0" lvl="0" indent="0" algn="l" rtl="0">
                        <a:lnSpc>
                          <a:spcPct val="100000"/>
                        </a:lnSpc>
                        <a:spcBef>
                          <a:spcPts val="0"/>
                        </a:spcBef>
                        <a:spcAft>
                          <a:spcPts val="0"/>
                        </a:spcAft>
                        <a:buClr>
                          <a:schemeClr val="dk1"/>
                        </a:buClr>
                        <a:buSzPts val="1800"/>
                        <a:buFont typeface="Calibri"/>
                        <a:buNone/>
                      </a:pPr>
                      <a:r>
                        <a:rPr lang="ru-RU" sz="1600" b="1" dirty="0">
                          <a:solidFill>
                            <a:schemeClr val="dk1"/>
                          </a:solidFill>
                        </a:rPr>
                        <a:t>Математика</a:t>
                      </a:r>
                      <a:endParaRPr sz="1600" b="1" dirty="0"/>
                    </a:p>
                    <a:p>
                      <a:pPr marL="0" marR="0" lvl="0" indent="0" algn="l" rtl="0">
                        <a:lnSpc>
                          <a:spcPct val="100000"/>
                        </a:lnSpc>
                        <a:spcBef>
                          <a:spcPts val="0"/>
                        </a:spcBef>
                        <a:spcAft>
                          <a:spcPts val="0"/>
                        </a:spcAft>
                        <a:buClr>
                          <a:schemeClr val="dk1"/>
                        </a:buClr>
                        <a:buSzPts val="1800"/>
                        <a:buFont typeface="Calibri"/>
                        <a:buNone/>
                      </a:pPr>
                      <a:r>
                        <a:rPr lang="ru-RU" sz="1600" dirty="0">
                          <a:solidFill>
                            <a:schemeClr val="dk1"/>
                          </a:solidFill>
                        </a:rPr>
                        <a:t>Приказ №287 п.45.5.1.</a:t>
                      </a:r>
                      <a:endParaRPr sz="1600" dirty="0"/>
                    </a:p>
                    <a:p>
                      <a:pPr marL="0" marR="0" lvl="0" indent="0" algn="l" rtl="0">
                        <a:lnSpc>
                          <a:spcPct val="100000"/>
                        </a:lnSpc>
                        <a:spcBef>
                          <a:spcPts val="0"/>
                        </a:spcBef>
                        <a:spcAft>
                          <a:spcPts val="0"/>
                        </a:spcAft>
                        <a:buClr>
                          <a:schemeClr val="dk1"/>
                        </a:buClr>
                        <a:buSzPts val="1800"/>
                        <a:buFont typeface="Calibri"/>
                        <a:buNone/>
                      </a:pPr>
                      <a:r>
                        <a:rPr lang="ru-RU" sz="1600" b="0" dirty="0">
                          <a:solidFill>
                            <a:schemeClr val="dk1"/>
                          </a:solidFill>
                        </a:rPr>
                        <a:t>12)умение</a:t>
                      </a:r>
                      <a:r>
                        <a:rPr lang="ru-RU" sz="1600" dirty="0">
                          <a:solidFill>
                            <a:schemeClr val="dk1"/>
                          </a:solidFill>
                        </a:rPr>
                        <a:t> </a:t>
                      </a:r>
                      <a:r>
                        <a:rPr lang="ru-RU" sz="1600" b="0" dirty="0">
                          <a:solidFill>
                            <a:schemeClr val="dk1"/>
                          </a:solidFill>
                        </a:rPr>
                        <a:t>изображать плоские фигуры и их комбинации, пространственные фигуры от руки, с помощью чертежных инструментов и </a:t>
                      </a:r>
                      <a:r>
                        <a:rPr lang="ru-RU" sz="1600" b="0" dirty="0">
                          <a:solidFill>
                            <a:srgbClr val="FF0000"/>
                          </a:solidFill>
                        </a:rPr>
                        <a:t>электронных средств</a:t>
                      </a:r>
                      <a:endParaRPr sz="1600" dirty="0"/>
                    </a:p>
                    <a:p>
                      <a:pPr marL="0" marR="0" lvl="0" indent="0" algn="l" rtl="0">
                        <a:spcBef>
                          <a:spcPts val="0"/>
                        </a:spcBef>
                        <a:spcAft>
                          <a:spcPts val="0"/>
                        </a:spcAft>
                        <a:buNone/>
                      </a:pPr>
                      <a:endParaRPr sz="1600" dirty="0">
                        <a:solidFill>
                          <a:schemeClr val="dk1"/>
                        </a:solidFill>
                      </a:endParaRPr>
                    </a:p>
                  </a:txBody>
                  <a:tcPr marL="91450" marR="91450" marT="45725" marB="45725">
                    <a:solidFill>
                      <a:srgbClr val="E2CFF1"/>
                    </a:solidFill>
                  </a:tcPr>
                </a:tc>
                <a:tc>
                  <a:txBody>
                    <a:bodyPr/>
                    <a:lstStyle/>
                    <a:p>
                      <a:pPr marL="0" marR="0" lvl="0" indent="0" algn="just" rtl="0">
                        <a:spcBef>
                          <a:spcPts val="0"/>
                        </a:spcBef>
                        <a:spcAft>
                          <a:spcPts val="0"/>
                        </a:spcAft>
                        <a:buNone/>
                      </a:pPr>
                      <a:r>
                        <a:rPr lang="ru-RU" sz="1600" b="1" dirty="0">
                          <a:solidFill>
                            <a:schemeClr val="dk1"/>
                          </a:solidFill>
                          <a:latin typeface="Times New Roman"/>
                          <a:ea typeface="Times New Roman"/>
                          <a:cs typeface="Times New Roman"/>
                          <a:sym typeface="Times New Roman"/>
                        </a:rPr>
                        <a:t>Обществознание</a:t>
                      </a:r>
                      <a:endParaRPr sz="1600" dirty="0"/>
                    </a:p>
                    <a:p>
                      <a:pPr marL="0" marR="0" lvl="0" indent="0" algn="just" rtl="0">
                        <a:spcBef>
                          <a:spcPts val="0"/>
                        </a:spcBef>
                        <a:spcAft>
                          <a:spcPts val="0"/>
                        </a:spcAft>
                        <a:buNone/>
                      </a:pPr>
                      <a:r>
                        <a:rPr lang="ru-RU" sz="1600" b="1" dirty="0">
                          <a:solidFill>
                            <a:schemeClr val="dk1"/>
                          </a:solidFill>
                          <a:latin typeface="Times New Roman"/>
                          <a:ea typeface="Times New Roman"/>
                          <a:cs typeface="Times New Roman"/>
                          <a:sym typeface="Times New Roman"/>
                        </a:rPr>
                        <a:t>Приказ №287 п.45.6.2.</a:t>
                      </a:r>
                      <a:endParaRPr sz="1600" dirty="0"/>
                    </a:p>
                    <a:p>
                      <a:pPr marL="0" marR="0" lvl="0" indent="0" algn="just" rtl="0">
                        <a:spcBef>
                          <a:spcPts val="0"/>
                        </a:spcBef>
                        <a:spcAft>
                          <a:spcPts val="0"/>
                        </a:spcAft>
                        <a:buNone/>
                      </a:pPr>
                      <a:r>
                        <a:rPr lang="ru-RU" sz="1600" b="0" dirty="0">
                          <a:solidFill>
                            <a:schemeClr val="dk1"/>
                          </a:solidFill>
                          <a:latin typeface="Times New Roman"/>
                          <a:ea typeface="Times New Roman"/>
                          <a:cs typeface="Times New Roman"/>
                          <a:sym typeface="Times New Roman"/>
                        </a:rPr>
                        <a:t>15)приобретение опыта самостоятельного  заполнения формы (</a:t>
                      </a:r>
                      <a:r>
                        <a:rPr lang="ru-RU" sz="1600" b="0" dirty="0">
                          <a:solidFill>
                            <a:srgbClr val="FF0000"/>
                          </a:solidFill>
                          <a:latin typeface="Times New Roman"/>
                          <a:ea typeface="Times New Roman"/>
                          <a:cs typeface="Times New Roman"/>
                          <a:sym typeface="Times New Roman"/>
                        </a:rPr>
                        <a:t>в том числе электронной</a:t>
                      </a:r>
                      <a:r>
                        <a:rPr lang="ru-RU" sz="1600" b="0" dirty="0">
                          <a:solidFill>
                            <a:schemeClr val="dk1"/>
                          </a:solidFill>
                          <a:latin typeface="Times New Roman"/>
                          <a:ea typeface="Times New Roman"/>
                          <a:cs typeface="Times New Roman"/>
                          <a:sym typeface="Times New Roman"/>
                        </a:rPr>
                        <a:t>) и составления простейших документов (заявления, обращения, декларации, доверенности, резюме, личного финансового плана)</a:t>
                      </a:r>
                      <a:endParaRPr sz="1600" dirty="0"/>
                    </a:p>
                    <a:p>
                      <a:pPr marL="0" marR="0" lvl="0" indent="0" algn="just" rtl="0">
                        <a:lnSpc>
                          <a:spcPct val="100000"/>
                        </a:lnSpc>
                        <a:spcBef>
                          <a:spcPts val="0"/>
                        </a:spcBef>
                        <a:spcAft>
                          <a:spcPts val="0"/>
                        </a:spcAft>
                        <a:buClr>
                          <a:schemeClr val="dk1"/>
                        </a:buClr>
                        <a:buSzPts val="2000"/>
                        <a:buFont typeface="Times New Roman"/>
                        <a:buNone/>
                      </a:pPr>
                      <a:r>
                        <a:rPr lang="ru-RU" sz="1600" dirty="0">
                          <a:solidFill>
                            <a:schemeClr val="dk1"/>
                          </a:solidFill>
                          <a:latin typeface="Times New Roman"/>
                          <a:ea typeface="Times New Roman"/>
                          <a:cs typeface="Times New Roman"/>
                          <a:sym typeface="Times New Roman"/>
                        </a:rPr>
                        <a:t>9кл Рабочая программа: </a:t>
                      </a:r>
                      <a:r>
                        <a:rPr lang="ru-RU" sz="1600" b="0" dirty="0">
                          <a:solidFill>
                            <a:schemeClr val="dk1"/>
                          </a:solidFill>
                          <a:latin typeface="Times New Roman"/>
                          <a:ea typeface="Times New Roman"/>
                          <a:cs typeface="Times New Roman"/>
                          <a:sym typeface="Times New Roman"/>
                        </a:rPr>
                        <a:t>Самостоятельно заполнять формы, в том числе в электронном виде при использовании портала </a:t>
                      </a:r>
                      <a:r>
                        <a:rPr lang="ru-RU" sz="1600" b="0" dirty="0" err="1">
                          <a:solidFill>
                            <a:schemeClr val="dk1"/>
                          </a:solidFill>
                          <a:latin typeface="Times New Roman"/>
                          <a:ea typeface="Times New Roman"/>
                          <a:cs typeface="Times New Roman"/>
                          <a:sym typeface="Times New Roman"/>
                        </a:rPr>
                        <a:t>гос</a:t>
                      </a:r>
                      <a:r>
                        <a:rPr lang="ru-RU" sz="1600" b="0" dirty="0">
                          <a:solidFill>
                            <a:schemeClr val="dk1"/>
                          </a:solidFill>
                          <a:latin typeface="Times New Roman"/>
                          <a:ea typeface="Times New Roman"/>
                          <a:cs typeface="Times New Roman"/>
                          <a:sym typeface="Times New Roman"/>
                        </a:rPr>
                        <a:t>. услуг</a:t>
                      </a:r>
                      <a:endParaRPr sz="1600" b="0" dirty="0">
                        <a:solidFill>
                          <a:schemeClr val="dk1"/>
                        </a:solidFill>
                      </a:endParaRPr>
                    </a:p>
                  </a:txBody>
                  <a:tcPr marL="91450" marR="91450" marT="45725" marB="45725">
                    <a:solidFill>
                      <a:srgbClr val="E2CFF1"/>
                    </a:solidFill>
                  </a:tcPr>
                </a:tc>
                <a:extLst>
                  <a:ext uri="{0D108BD9-81ED-4DB2-BD59-A6C34878D82A}">
                    <a16:rowId xmlns:a16="http://schemas.microsoft.com/office/drawing/2014/main" val="10000"/>
                  </a:ext>
                </a:extLst>
              </a:tr>
              <a:tr h="2778919">
                <a:tc>
                  <a:txBody>
                    <a:bodyPr/>
                    <a:lstStyle/>
                    <a:p>
                      <a:pPr marL="0" marR="0" lvl="0" indent="0" algn="just" rtl="0">
                        <a:spcBef>
                          <a:spcPts val="0"/>
                        </a:spcBef>
                        <a:spcAft>
                          <a:spcPts val="0"/>
                        </a:spcAft>
                        <a:buNone/>
                      </a:pPr>
                      <a:r>
                        <a:rPr lang="ru-RU" sz="1600" b="1"/>
                        <a:t>Иностранный язык</a:t>
                      </a:r>
                      <a:endParaRPr sz="1600"/>
                    </a:p>
                    <a:p>
                      <a:pPr marL="0" marR="0" lvl="0" indent="0" algn="just" rtl="0">
                        <a:spcBef>
                          <a:spcPts val="0"/>
                        </a:spcBef>
                        <a:spcAft>
                          <a:spcPts val="0"/>
                        </a:spcAft>
                        <a:buNone/>
                      </a:pPr>
                      <a:r>
                        <a:rPr lang="ru-RU" sz="1600" b="1"/>
                        <a:t>Приказ №286 п. 43.3.</a:t>
                      </a:r>
                      <a:endParaRPr sz="1600"/>
                    </a:p>
                    <a:p>
                      <a:pPr marL="0" marR="0" lvl="0" indent="0" algn="just" rtl="0">
                        <a:spcBef>
                          <a:spcPts val="0"/>
                        </a:spcBef>
                        <a:spcAft>
                          <a:spcPts val="0"/>
                        </a:spcAft>
                        <a:buNone/>
                      </a:pPr>
                      <a:r>
                        <a:rPr lang="ru-RU" sz="1600"/>
                        <a:t>Писать </a:t>
                      </a:r>
                      <a:r>
                        <a:rPr lang="ru-RU" sz="1600">
                          <a:solidFill>
                            <a:srgbClr val="FF0000"/>
                          </a:solidFill>
                        </a:rPr>
                        <a:t>электронное</a:t>
                      </a:r>
                      <a:r>
                        <a:rPr lang="ru-RU" sz="1600"/>
                        <a:t> сообщение личного характера до 40 слов</a:t>
                      </a:r>
                      <a:endParaRPr sz="1600"/>
                    </a:p>
                    <a:p>
                      <a:pPr marL="0" marR="0" lvl="0" indent="0" algn="just" rtl="0">
                        <a:spcBef>
                          <a:spcPts val="0"/>
                        </a:spcBef>
                        <a:spcAft>
                          <a:spcPts val="0"/>
                        </a:spcAft>
                        <a:buNone/>
                      </a:pPr>
                      <a:r>
                        <a:rPr lang="ru-RU" sz="1600" b="1"/>
                        <a:t>Приказ №287 п.45.3.</a:t>
                      </a:r>
                      <a:endParaRPr sz="1600" b="1"/>
                    </a:p>
                    <a:p>
                      <a:pPr marL="0" marR="0" lvl="0" indent="0" algn="just" rtl="0">
                        <a:lnSpc>
                          <a:spcPct val="100000"/>
                        </a:lnSpc>
                        <a:spcBef>
                          <a:spcPts val="0"/>
                        </a:spcBef>
                        <a:spcAft>
                          <a:spcPts val="0"/>
                        </a:spcAft>
                        <a:buClr>
                          <a:schemeClr val="dk1"/>
                        </a:buClr>
                        <a:buSzPts val="1800"/>
                        <a:buFont typeface="Calibri"/>
                        <a:buNone/>
                      </a:pPr>
                      <a:r>
                        <a:rPr lang="ru-RU" sz="1600"/>
                        <a:t>Писать </a:t>
                      </a:r>
                      <a:r>
                        <a:rPr lang="ru-RU" sz="1600">
                          <a:solidFill>
                            <a:srgbClr val="FF0000"/>
                          </a:solidFill>
                        </a:rPr>
                        <a:t>электронное </a:t>
                      </a:r>
                      <a:r>
                        <a:rPr lang="ru-RU" sz="1600"/>
                        <a:t>сообщение личного характера до 100-120  слов</a:t>
                      </a:r>
                      <a:endParaRPr sz="1600"/>
                    </a:p>
                    <a:p>
                      <a:pPr marL="0" marR="0" lvl="0" indent="0" algn="just" rtl="0">
                        <a:spcBef>
                          <a:spcPts val="0"/>
                        </a:spcBef>
                        <a:spcAft>
                          <a:spcPts val="0"/>
                        </a:spcAft>
                        <a:buNone/>
                      </a:pPr>
                      <a:endParaRPr sz="1600"/>
                    </a:p>
                  </a:txBody>
                  <a:tcPr marL="91450" marR="91450" marT="45725" marB="45725"/>
                </a:tc>
                <a:tc>
                  <a:txBody>
                    <a:bodyPr/>
                    <a:lstStyle/>
                    <a:p>
                      <a:pPr marL="0" marR="0" lvl="0" indent="0" algn="just" rtl="0">
                        <a:spcBef>
                          <a:spcPts val="0"/>
                        </a:spcBef>
                        <a:spcAft>
                          <a:spcPts val="0"/>
                        </a:spcAft>
                        <a:buNone/>
                      </a:pPr>
                      <a:r>
                        <a:rPr lang="ru-RU" sz="1600" b="1" dirty="0"/>
                        <a:t>Приказ №286 Начальная школа П.41.1.(русский зык)</a:t>
                      </a:r>
                      <a:endParaRPr sz="1600" dirty="0"/>
                    </a:p>
                    <a:p>
                      <a:pPr marL="0" marR="0" lvl="0" indent="0" algn="just" rtl="0">
                        <a:spcBef>
                          <a:spcPts val="0"/>
                        </a:spcBef>
                        <a:spcAft>
                          <a:spcPts val="0"/>
                        </a:spcAft>
                        <a:buClr>
                          <a:schemeClr val="dk1"/>
                        </a:buClr>
                        <a:buSzPts val="2000"/>
                        <a:buFont typeface="Calibri"/>
                        <a:buNone/>
                      </a:pPr>
                      <a:r>
                        <a:rPr lang="ru-RU" sz="1600" dirty="0"/>
                        <a:t>4) …использовать словари и различные справочные материалы, включая ресурсы сети Интернет</a:t>
                      </a:r>
                      <a:endParaRPr sz="1600" dirty="0"/>
                    </a:p>
                    <a:p>
                      <a:pPr marL="0" marR="0" lvl="0" indent="0" algn="just" rtl="0">
                        <a:spcBef>
                          <a:spcPts val="0"/>
                        </a:spcBef>
                        <a:spcAft>
                          <a:spcPts val="0"/>
                        </a:spcAft>
                        <a:buNone/>
                      </a:pPr>
                      <a:r>
                        <a:rPr lang="ru-RU" sz="1600" b="1" dirty="0"/>
                        <a:t>П.43.3. (иностранный язык) </a:t>
                      </a:r>
                      <a:endParaRPr sz="1600" dirty="0"/>
                    </a:p>
                    <a:p>
                      <a:pPr marL="0" marR="0" lvl="0" indent="0" algn="just" rtl="0">
                        <a:spcBef>
                          <a:spcPts val="0"/>
                        </a:spcBef>
                        <a:spcAft>
                          <a:spcPts val="0"/>
                        </a:spcAft>
                        <a:buClr>
                          <a:schemeClr val="dk1"/>
                        </a:buClr>
                        <a:buSzPts val="2000"/>
                        <a:buFont typeface="Calibri"/>
                        <a:buNone/>
                      </a:pPr>
                      <a:r>
                        <a:rPr lang="ru-RU" sz="1600" dirty="0"/>
                        <a:t>10) использовать ИКТ для выполнения несложных заданий на иностранном языке</a:t>
                      </a:r>
                      <a:endParaRPr sz="1600" dirty="0"/>
                    </a:p>
                    <a:p>
                      <a:pPr marL="0" marR="0" lvl="0" indent="0" algn="just" rtl="0">
                        <a:spcBef>
                          <a:spcPts val="0"/>
                        </a:spcBef>
                        <a:spcAft>
                          <a:spcPts val="0"/>
                        </a:spcAft>
                        <a:buNone/>
                      </a:pPr>
                      <a:endParaRPr sz="16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spcBef>
                <a:spcPts val="0"/>
              </a:spcBef>
              <a:spcAft>
                <a:spcPts val="0"/>
              </a:spcAft>
              <a:buClr>
                <a:schemeClr val="lt1"/>
              </a:buClr>
              <a:buSzPts val="4400"/>
            </a:pPr>
            <a:r>
              <a:rPr lang="ru-RU" sz="3600" b="1" dirty="0" smtClean="0">
                <a:solidFill>
                  <a:srgbClr val="7030A0"/>
                </a:solidFill>
              </a:rPr>
              <a:t>Развиваем </a:t>
            </a:r>
            <a:r>
              <a:rPr lang="ru-RU" sz="3600" b="1" dirty="0" err="1" smtClean="0">
                <a:solidFill>
                  <a:srgbClr val="7030A0"/>
                </a:solidFill>
              </a:rPr>
              <a:t>волонтерство</a:t>
            </a:r>
            <a:r>
              <a:rPr lang="ru-RU" sz="3600" b="1" dirty="0" smtClean="0">
                <a:solidFill>
                  <a:srgbClr val="7030A0"/>
                </a:solidFill>
              </a:rPr>
              <a:t>!</a:t>
            </a:r>
            <a:endParaRPr sz="3600" b="1" dirty="0">
              <a:solidFill>
                <a:srgbClr val="7030A0"/>
              </a:solidFill>
            </a:endParaRPr>
          </a:p>
        </p:txBody>
      </p:sp>
      <p:sp>
        <p:nvSpPr>
          <p:cNvPr id="801" name="Google Shape;801;p10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Char char="•"/>
            </a:pPr>
            <a:r>
              <a:rPr lang="ru-RU" dirty="0">
                <a:solidFill>
                  <a:schemeClr val="dk1"/>
                </a:solidFill>
              </a:rPr>
              <a:t>ФГОС  ООО Приказ №287 п.35.2.</a:t>
            </a:r>
            <a:endParaRPr dirty="0"/>
          </a:p>
          <a:p>
            <a:pPr marL="342900" lvl="0" indent="-342900" algn="just" rtl="0">
              <a:spcBef>
                <a:spcPts val="640"/>
              </a:spcBef>
              <a:spcAft>
                <a:spcPts val="0"/>
              </a:spcAft>
              <a:buClr>
                <a:schemeClr val="dk1"/>
              </a:buClr>
              <a:buSzPts val="3200"/>
              <a:buChar char="•"/>
            </a:pPr>
            <a:r>
              <a:rPr lang="ru-RU" dirty="0">
                <a:solidFill>
                  <a:schemeClr val="dk1"/>
                </a:solidFill>
              </a:rPr>
              <a:t>Включение обучающихся в процессы преобразования внешней социальной среды (населенного пункта, муниципального района, субъекта РФ), формирование у них лидерских качеств, опыта социальной деятельности, в том числе в качестве </a:t>
            </a:r>
            <a:r>
              <a:rPr lang="ru-RU" b="1" dirty="0">
                <a:solidFill>
                  <a:srgbClr val="FF0000"/>
                </a:solidFill>
              </a:rPr>
              <a:t>волонтеров</a:t>
            </a:r>
            <a:endParaRPr dirty="0"/>
          </a:p>
          <a:p>
            <a:pPr marL="342900" lvl="0" indent="-139700" algn="l" rtl="0">
              <a:spcBef>
                <a:spcPts val="640"/>
              </a:spcBef>
              <a:spcAft>
                <a:spcPts val="0"/>
              </a:spcAft>
              <a:buClr>
                <a:schemeClr val="lt1"/>
              </a:buClr>
              <a:buSzPts val="3200"/>
              <a:buNone/>
            </a:pPr>
            <a:endParaRPr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ru-RU" sz="4000" b="1" dirty="0">
                <a:solidFill>
                  <a:srgbClr val="7030A0"/>
                </a:solidFill>
              </a:rPr>
              <a:t>Внедряем наставничество!</a:t>
            </a:r>
            <a:endParaRPr sz="4000" b="1" dirty="0">
              <a:solidFill>
                <a:srgbClr val="7030A0"/>
              </a:solidFill>
            </a:endParaRPr>
          </a:p>
        </p:txBody>
      </p:sp>
      <p:sp>
        <p:nvSpPr>
          <p:cNvPr id="813" name="Google Shape;813;p10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ru-RU" dirty="0">
                <a:solidFill>
                  <a:schemeClr val="dk1"/>
                </a:solidFill>
              </a:rPr>
              <a:t>ФГОС ООО Приказ №287 п.35.2.</a:t>
            </a:r>
            <a:endParaRPr dirty="0"/>
          </a:p>
          <a:p>
            <a:pPr marL="342900" lvl="0" indent="-342900" algn="just" rtl="0">
              <a:spcBef>
                <a:spcPts val="640"/>
              </a:spcBef>
              <a:spcAft>
                <a:spcPts val="0"/>
              </a:spcAft>
              <a:buClr>
                <a:schemeClr val="dk1"/>
              </a:buClr>
              <a:buSzPts val="3200"/>
              <a:buChar char="•"/>
            </a:pPr>
            <a:r>
              <a:rPr lang="ru-RU" dirty="0">
                <a:solidFill>
                  <a:schemeClr val="dk1"/>
                </a:solidFill>
              </a:rPr>
              <a:t>Использовать в образовательной деятельности современных образовательных технологий, направленных в том числе на воспитание обучающихся и развитие различных форм наставничества</a:t>
            </a:r>
            <a:endParaRPr dirty="0"/>
          </a:p>
          <a:p>
            <a:pPr marL="342900" lvl="0" indent="-139700" algn="l" rtl="0">
              <a:spcBef>
                <a:spcPts val="640"/>
              </a:spcBef>
              <a:spcAft>
                <a:spcPts val="0"/>
              </a:spcAft>
              <a:buClr>
                <a:schemeClr val="lt1"/>
              </a:buClr>
              <a:buSzPts val="3200"/>
              <a:buNone/>
            </a:pPr>
            <a:endParaRPr dirty="0">
              <a:solidFill>
                <a:schemeClr val="dk1"/>
              </a:solidFill>
            </a:endParaRP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Текст 5"/>
          <p:cNvSpPr>
            <a:spLocks noGrp="1"/>
          </p:cNvSpPr>
          <p:nvPr>
            <p:ph type="body" idx="1"/>
          </p:nvPr>
        </p:nvSpPr>
        <p:spPr/>
        <p:txBody>
          <a:bodyPr/>
          <a:lstStyle/>
          <a:p>
            <a:endParaRPr lang="ru-RU"/>
          </a:p>
        </p:txBody>
      </p:sp>
      <p:pic>
        <p:nvPicPr>
          <p:cNvPr id="760" name="Google Shape;760;p98" descr="C:\Users\admin\Desktop\IMG_8229.JPG"/>
          <p:cNvPicPr preferRelativeResize="0"/>
          <p:nvPr/>
        </p:nvPicPr>
        <p:blipFill rotWithShape="1">
          <a:blip r:embed="rId3" cstate="print">
            <a:alphaModFix/>
          </a:blip>
          <a:srcRect/>
          <a:stretch/>
        </p:blipFill>
        <p:spPr>
          <a:xfrm>
            <a:off x="-571500" y="-1544632"/>
            <a:ext cx="9896028" cy="9870176"/>
          </a:xfrm>
          <a:prstGeom prst="rect">
            <a:avLst/>
          </a:prstGeom>
          <a:noFill/>
          <a:ln>
            <a:noFill/>
          </a:ln>
        </p:spPr>
      </p:pic>
    </p:spTree>
  </p:cSld>
  <p:clrMapOvr>
    <a:masterClrMapping/>
  </p:clrMapOvr>
  <p:transition>
    <p:cover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endParaRPr lang="ru-RU" dirty="0" smtClean="0"/>
          </a:p>
          <a:p>
            <a:pPr algn="ctr">
              <a:buNone/>
            </a:pPr>
            <a:r>
              <a:rPr lang="ru-RU" sz="4000" b="1" i="1" dirty="0" smtClean="0">
                <a:solidFill>
                  <a:srgbClr val="7030A0"/>
                </a:solidFill>
              </a:rPr>
              <a:t>Спасибо за внимание!</a:t>
            </a:r>
            <a:endParaRPr lang="ru-RU" sz="4000" b="1" i="1" dirty="0">
              <a:solidFill>
                <a:srgbClr val="7030A0"/>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493204" y="54868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Arial"/>
              <a:buNone/>
            </a:pPr>
            <a:r>
              <a:rPr lang="ru-RU" b="1" dirty="0">
                <a:solidFill>
                  <a:srgbClr val="7030A0"/>
                </a:solidFill>
                <a:latin typeface="Times New Roman" panose="02020603050405020304" pitchFamily="18" charset="0"/>
                <a:cs typeface="Times New Roman" panose="02020603050405020304" pitchFamily="18" charset="0"/>
              </a:rPr>
              <a:t>Основные документы</a:t>
            </a:r>
            <a:endParaRPr b="1" dirty="0">
              <a:solidFill>
                <a:srgbClr val="7030A0"/>
              </a:solidFill>
              <a:latin typeface="Times New Roman" panose="02020603050405020304" pitchFamily="18" charset="0"/>
              <a:cs typeface="Times New Roman" panose="02020603050405020304" pitchFamily="18" charset="0"/>
            </a:endParaRPr>
          </a:p>
        </p:txBody>
      </p:sp>
      <p:graphicFrame>
        <p:nvGraphicFramePr>
          <p:cNvPr id="160" name="Google Shape;160;p7"/>
          <p:cNvGraphicFramePr/>
          <p:nvPr>
            <p:extLst>
              <p:ext uri="{D42A27DB-BD31-4B8C-83A1-F6EECF244321}">
                <p14:modId xmlns:p14="http://schemas.microsoft.com/office/powerpoint/2010/main" val="1451518241"/>
              </p:ext>
            </p:extLst>
          </p:nvPr>
        </p:nvGraphicFramePr>
        <p:xfrm>
          <a:off x="457200" y="1600200"/>
          <a:ext cx="8229600" cy="3474740"/>
        </p:xfrm>
        <a:graphic>
          <a:graphicData uri="http://schemas.openxmlformats.org/drawingml/2006/table">
            <a:tbl>
              <a:tblPr firstRow="1" bandRow="1">
                <a:noFil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ru-RU" sz="2000" b="1" dirty="0">
                          <a:solidFill>
                            <a:srgbClr val="7030A0"/>
                          </a:solidFill>
                          <a:latin typeface="Times New Roman" panose="02020603050405020304" pitchFamily="18" charset="0"/>
                          <a:cs typeface="Times New Roman" panose="02020603050405020304" pitchFamily="18" charset="0"/>
                        </a:rPr>
                        <a:t>НО</a:t>
                      </a:r>
                      <a:r>
                        <a:rPr lang="ru-RU" sz="2000" b="1" dirty="0">
                          <a:latin typeface="Times New Roman" panose="02020603050405020304" pitchFamily="18" charset="0"/>
                          <a:cs typeface="Times New Roman" panose="02020603050405020304" pitchFamily="18" charset="0"/>
                        </a:rPr>
                        <a:t>О</a:t>
                      </a:r>
                      <a:endParaRPr sz="2000" b="1"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7030A0"/>
                          </a:solidFill>
                          <a:latin typeface="Times New Roman" panose="02020603050405020304" pitchFamily="18" charset="0"/>
                          <a:cs typeface="Times New Roman" panose="02020603050405020304" pitchFamily="18" charset="0"/>
                        </a:rPr>
                        <a:t>ООО</a:t>
                      </a:r>
                      <a:endParaRPr sz="2000" b="1" dirty="0">
                        <a:solidFill>
                          <a:srgbClr val="7030A0"/>
                        </a:solidFill>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2800"/>
                        <a:buFont typeface="Arial"/>
                        <a:buNone/>
                      </a:pPr>
                      <a:r>
                        <a:rPr lang="ru-RU" sz="2800" b="1" dirty="0">
                          <a:latin typeface="Times New Roman" panose="02020603050405020304" pitchFamily="18" charset="0"/>
                          <a:ea typeface="Corsiva"/>
                          <a:cs typeface="Times New Roman" panose="02020603050405020304" pitchFamily="18" charset="0"/>
                          <a:sym typeface="Corsiva"/>
                        </a:rPr>
                        <a:t>Приказ </a:t>
                      </a:r>
                      <a:r>
                        <a:rPr lang="ru-RU" sz="2800" b="1" dirty="0" err="1">
                          <a:latin typeface="Times New Roman" panose="02020603050405020304" pitchFamily="18" charset="0"/>
                          <a:ea typeface="Corsiva"/>
                          <a:cs typeface="Times New Roman" panose="02020603050405020304" pitchFamily="18" charset="0"/>
                          <a:sym typeface="Corsiva"/>
                        </a:rPr>
                        <a:t>Минпросвещения</a:t>
                      </a:r>
                      <a:r>
                        <a:rPr lang="ru-RU" sz="2800" b="1" dirty="0">
                          <a:latin typeface="Times New Roman" panose="02020603050405020304" pitchFamily="18" charset="0"/>
                          <a:ea typeface="Corsiva"/>
                          <a:cs typeface="Times New Roman" panose="02020603050405020304" pitchFamily="18" charset="0"/>
                          <a:sym typeface="Corsiva"/>
                        </a:rPr>
                        <a:t> России от 31.05.2021г. №286</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2800"/>
                        <a:buFont typeface="Arial"/>
                        <a:buNone/>
                      </a:pPr>
                      <a:r>
                        <a:rPr lang="ru-RU" sz="2800" b="1" dirty="0">
                          <a:latin typeface="Times New Roman" panose="02020603050405020304" pitchFamily="18" charset="0"/>
                          <a:ea typeface="Corsiva"/>
                          <a:cs typeface="Times New Roman" panose="02020603050405020304" pitchFamily="18" charset="0"/>
                          <a:sym typeface="Corsiva"/>
                        </a:rPr>
                        <a:t>«Об утверждении  ФГОС НОО»</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spcBef>
                          <a:spcPts val="0"/>
                        </a:spcBef>
                        <a:spcAft>
                          <a:spcPts val="0"/>
                        </a:spcAft>
                        <a:buClr>
                          <a:schemeClr val="dk1"/>
                        </a:buClr>
                        <a:buSzPts val="2800"/>
                        <a:buFont typeface="Arial"/>
                        <a:buNone/>
                      </a:pPr>
                      <a:r>
                        <a:rPr lang="ru-RU" sz="2800" b="1" dirty="0">
                          <a:latin typeface="Times New Roman" panose="02020603050405020304" pitchFamily="18" charset="0"/>
                          <a:ea typeface="Corsiva"/>
                          <a:cs typeface="Times New Roman" panose="02020603050405020304" pitchFamily="18" charset="0"/>
                          <a:sym typeface="Corsiva"/>
                        </a:rPr>
                        <a:t>Приказ </a:t>
                      </a:r>
                      <a:r>
                        <a:rPr lang="ru-RU" sz="2800" b="1" dirty="0" err="1">
                          <a:latin typeface="Times New Roman" panose="02020603050405020304" pitchFamily="18" charset="0"/>
                          <a:ea typeface="Corsiva"/>
                          <a:cs typeface="Times New Roman" panose="02020603050405020304" pitchFamily="18" charset="0"/>
                          <a:sym typeface="Corsiva"/>
                        </a:rPr>
                        <a:t>Минпросвещения</a:t>
                      </a:r>
                      <a:r>
                        <a:rPr lang="ru-RU" sz="2800" b="1" dirty="0">
                          <a:latin typeface="Times New Roman" panose="02020603050405020304" pitchFamily="18" charset="0"/>
                          <a:ea typeface="Corsiva"/>
                          <a:cs typeface="Times New Roman" panose="02020603050405020304" pitchFamily="18" charset="0"/>
                          <a:sym typeface="Corsiva"/>
                        </a:rPr>
                        <a:t> России от 31.05.2021г. №287</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2800"/>
                        <a:buFont typeface="Arial"/>
                        <a:buNone/>
                      </a:pPr>
                      <a:r>
                        <a:rPr lang="ru-RU" sz="2800" b="1" dirty="0">
                          <a:latin typeface="Times New Roman" panose="02020603050405020304" pitchFamily="18" charset="0"/>
                          <a:ea typeface="Corsiva"/>
                          <a:cs typeface="Times New Roman" panose="02020603050405020304" pitchFamily="18" charset="0"/>
                          <a:sym typeface="Corsiva"/>
                        </a:rPr>
                        <a:t>«Об утверждении  ФГОС ООО»</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1"/>
                  </a:ext>
                </a:extLst>
              </a:tr>
            </a:tbl>
          </a:graphicData>
        </a:graphic>
      </p:graphicFrame>
      <p:sp>
        <p:nvSpPr>
          <p:cNvPr id="161" name="Google Shape;161;p7"/>
          <p:cNvSpPr/>
          <p:nvPr/>
        </p:nvSpPr>
        <p:spPr>
          <a:xfrm>
            <a:off x="395536" y="4581128"/>
            <a:ext cx="8424936" cy="1368152"/>
          </a:xfrm>
          <a:prstGeom prst="rect">
            <a:avLst/>
          </a:prstGeom>
          <a:solidFill>
            <a:srgbClr val="DBDFE2"/>
          </a:solidFill>
          <a:ln w="25400" cap="flat" cmpd="sng">
            <a:solidFill>
              <a:srgbClr val="512374"/>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1800" b="1" i="0" u="none" strike="noStrike" cap="none" dirty="0">
                <a:solidFill>
                  <a:schemeClr val="dk1"/>
                </a:solidFill>
                <a:latin typeface="Times New Roman"/>
                <a:ea typeface="Times New Roman"/>
                <a:cs typeface="Times New Roman"/>
                <a:sym typeface="Times New Roman"/>
              </a:rPr>
              <a:t>Прием на обучение по ФГОС, </a:t>
            </a:r>
            <a:r>
              <a:rPr lang="ru-RU" sz="1800" b="1" i="1" u="none" strike="noStrike" cap="none" dirty="0">
                <a:solidFill>
                  <a:schemeClr val="dk1"/>
                </a:solidFill>
                <a:latin typeface="Times New Roman"/>
                <a:ea typeface="Times New Roman"/>
                <a:cs typeface="Times New Roman"/>
                <a:sym typeface="Times New Roman"/>
              </a:rPr>
              <a:t>утвержденных ранее</a:t>
            </a:r>
            <a:r>
              <a:rPr lang="ru-RU" sz="1800" b="1" i="0" u="none" strike="noStrike" cap="none" dirty="0">
                <a:solidFill>
                  <a:schemeClr val="dk1"/>
                </a:solidFill>
                <a:latin typeface="Times New Roman"/>
                <a:ea typeface="Times New Roman"/>
                <a:cs typeface="Times New Roman"/>
                <a:sym typeface="Times New Roman"/>
              </a:rPr>
              <a:t>, прекращается 1 сентября 2022г.</a:t>
            </a:r>
            <a:endParaRPr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815;p33">
            <a:extLst>
              <a:ext uri="{FF2B5EF4-FFF2-40B4-BE49-F238E27FC236}">
                <a16:creationId xmlns:a16="http://schemas.microsoft.com/office/drawing/2014/main" id="{34250336-ECAF-4CD8-8C9A-7B99E0725CA4}"/>
              </a:ext>
            </a:extLst>
          </p:cNvPr>
          <p:cNvSpPr>
            <a:spLocks noChangeArrowheads="1"/>
          </p:cNvSpPr>
          <p:nvPr/>
        </p:nvSpPr>
        <p:spPr bwMode="auto">
          <a:xfrm>
            <a:off x="1106488" y="706402"/>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 name="Google Shape;818;p33">
            <a:extLst>
              <a:ext uri="{FF2B5EF4-FFF2-40B4-BE49-F238E27FC236}">
                <a16:creationId xmlns:a16="http://schemas.microsoft.com/office/drawing/2014/main" id="{D49858BB-895C-4923-9FDD-954ABFD466F1}"/>
              </a:ext>
            </a:extLst>
          </p:cNvPr>
          <p:cNvGrpSpPr>
            <a:grpSpLocks/>
          </p:cNvGrpSpPr>
          <p:nvPr/>
        </p:nvGrpSpPr>
        <p:grpSpPr bwMode="auto">
          <a:xfrm>
            <a:off x="1266825" y="833402"/>
            <a:ext cx="233363" cy="265112"/>
            <a:chOff x="846218" y="3458333"/>
            <a:chExt cx="343138" cy="364887"/>
          </a:xfrm>
        </p:grpSpPr>
        <p:sp>
          <p:nvSpPr>
            <p:cNvPr id="17474" name="Google Shape;819;p33">
              <a:extLst>
                <a:ext uri="{FF2B5EF4-FFF2-40B4-BE49-F238E27FC236}">
                  <a16:creationId xmlns:a16="http://schemas.microsoft.com/office/drawing/2014/main" id="{389C71FF-351A-4586-91DC-10731D9B720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7475" name="Google Shape;820;p33">
              <a:extLst>
                <a:ext uri="{FF2B5EF4-FFF2-40B4-BE49-F238E27FC236}">
                  <a16:creationId xmlns:a16="http://schemas.microsoft.com/office/drawing/2014/main" id="{FB0CF714-2D0A-46FC-9799-597FC61D89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7476" name="Google Shape;821;p33">
              <a:extLst>
                <a:ext uri="{FF2B5EF4-FFF2-40B4-BE49-F238E27FC236}">
                  <a16:creationId xmlns:a16="http://schemas.microsoft.com/office/drawing/2014/main" id="{ED45E563-1744-426A-9C3E-86435BC584AC}"/>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8494" name="Google Shape;826;p33">
            <a:extLst>
              <a:ext uri="{FF2B5EF4-FFF2-40B4-BE49-F238E27FC236}">
                <a16:creationId xmlns:a16="http://schemas.microsoft.com/office/drawing/2014/main" id="{58084D63-6D37-45B0-AB6A-2455259521A2}"/>
              </a:ext>
            </a:extLst>
          </p:cNvPr>
          <p:cNvSpPr txBox="1">
            <a:spLocks noChangeArrowheads="1"/>
          </p:cNvSpPr>
          <p:nvPr/>
        </p:nvSpPr>
        <p:spPr bwMode="auto">
          <a:xfrm>
            <a:off x="733424" y="633377"/>
            <a:ext cx="8231063" cy="917575"/>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Последовательность действий </a:t>
            </a:r>
          </a:p>
          <a:p>
            <a:pPr algn="ctr">
              <a:spcBef>
                <a:spcPct val="0"/>
              </a:spcBef>
              <a:buClr>
                <a:srgbClr val="000000"/>
              </a:buClr>
              <a:buSzPts val="1100"/>
              <a:buFont typeface="Arial" panose="020B0604020202020204" pitchFamily="34" charset="0"/>
              <a:buNone/>
              <a:defRPr/>
            </a:pPr>
            <a:r>
              <a:rPr lang="ru-RU" altLang="ru-RU" sz="2800" b="1" dirty="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по введению обновленных ФГОС</a:t>
            </a:r>
            <a:r>
              <a:rPr lang="ru-RU" altLang="ru-RU" sz="2800" b="1" dirty="0">
                <a:solidFill>
                  <a:srgbClr val="000000"/>
                </a:solidFill>
                <a:latin typeface="Times New Roman" panose="02020603050405020304" pitchFamily="18" charset="0"/>
                <a:cs typeface="Times New Roman" panose="02020603050405020304" pitchFamily="18" charset="0"/>
                <a:sym typeface="Fira Sans Extra Condensed" panose="020F0502020204030204" pitchFamily="34" charset="0"/>
              </a:rPr>
              <a:t> </a:t>
            </a:r>
            <a:r>
              <a:rPr lang="ru-RU" altLang="ru-RU" sz="2800" b="1" dirty="0" smtClean="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НОО</a:t>
            </a:r>
            <a:r>
              <a:rPr lang="ru-RU" altLang="ru-RU" sz="2800" b="1" dirty="0" smtClean="0">
                <a:solidFill>
                  <a:srgbClr val="000000"/>
                </a:solidFill>
                <a:latin typeface="Times New Roman" panose="02020603050405020304" pitchFamily="18" charset="0"/>
                <a:cs typeface="Times New Roman" panose="02020603050405020304" pitchFamily="18" charset="0"/>
                <a:sym typeface="Fira Sans Extra Condensed" panose="020F0502020204030204" pitchFamily="34" charset="0"/>
              </a:rPr>
              <a:t> </a:t>
            </a:r>
            <a:r>
              <a:rPr lang="ru-RU" altLang="ru-RU" sz="2800" b="1" dirty="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и</a:t>
            </a:r>
            <a:r>
              <a:rPr lang="ru-RU" altLang="ru-RU" sz="2800" b="1" dirty="0" smtClean="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 </a:t>
            </a:r>
            <a:r>
              <a:rPr lang="ru-RU" altLang="ru-RU" sz="2800" b="1" dirty="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ООО</a:t>
            </a:r>
          </a:p>
        </p:txBody>
      </p:sp>
      <p:graphicFrame>
        <p:nvGraphicFramePr>
          <p:cNvPr id="10" name="Google Shape;816;p33">
            <a:extLst>
              <a:ext uri="{FF2B5EF4-FFF2-40B4-BE49-F238E27FC236}">
                <a16:creationId xmlns:a16="http://schemas.microsoft.com/office/drawing/2014/main" id="{5A3DDDAC-F4C7-453B-A6B8-A20D05C7E6E4}"/>
              </a:ext>
            </a:extLst>
          </p:cNvPr>
          <p:cNvGraphicFramePr>
            <a:graphicFrameLocks noGrp="1"/>
          </p:cNvGraphicFramePr>
          <p:nvPr>
            <p:extLst>
              <p:ext uri="{D42A27DB-BD31-4B8C-83A1-F6EECF244321}">
                <p14:modId xmlns:p14="http://schemas.microsoft.com/office/powerpoint/2010/main" val="2979115936"/>
              </p:ext>
            </p:extLst>
          </p:nvPr>
        </p:nvGraphicFramePr>
        <p:xfrm>
          <a:off x="539553" y="1844824"/>
          <a:ext cx="8019798" cy="2741987"/>
        </p:xfrm>
        <a:graphic>
          <a:graphicData uri="http://schemas.openxmlformats.org/drawingml/2006/table">
            <a:tbl>
              <a:tblPr/>
              <a:tblGrid>
                <a:gridCol w="1552626">
                  <a:extLst>
                    <a:ext uri="{9D8B030D-6E8A-4147-A177-3AD203B41FA5}">
                      <a16:colId xmlns:a16="http://schemas.microsoft.com/office/drawing/2014/main" val="20000"/>
                    </a:ext>
                  </a:extLst>
                </a:gridCol>
                <a:gridCol w="751630">
                  <a:extLst>
                    <a:ext uri="{9D8B030D-6E8A-4147-A177-3AD203B41FA5}">
                      <a16:colId xmlns:a16="http://schemas.microsoft.com/office/drawing/2014/main" val="20001"/>
                    </a:ext>
                  </a:extLst>
                </a:gridCol>
                <a:gridCol w="679179">
                  <a:extLst>
                    <a:ext uri="{9D8B030D-6E8A-4147-A177-3AD203B41FA5}">
                      <a16:colId xmlns:a16="http://schemas.microsoft.com/office/drawing/2014/main" val="20002"/>
                    </a:ext>
                  </a:extLst>
                </a:gridCol>
                <a:gridCol w="718774">
                  <a:extLst>
                    <a:ext uri="{9D8B030D-6E8A-4147-A177-3AD203B41FA5}">
                      <a16:colId xmlns:a16="http://schemas.microsoft.com/office/drawing/2014/main" val="20003"/>
                    </a:ext>
                  </a:extLst>
                </a:gridCol>
                <a:gridCol w="720422">
                  <a:extLst>
                    <a:ext uri="{9D8B030D-6E8A-4147-A177-3AD203B41FA5}">
                      <a16:colId xmlns:a16="http://schemas.microsoft.com/office/drawing/2014/main" val="20004"/>
                    </a:ext>
                  </a:extLst>
                </a:gridCol>
                <a:gridCol w="718774">
                  <a:extLst>
                    <a:ext uri="{9D8B030D-6E8A-4147-A177-3AD203B41FA5}">
                      <a16:colId xmlns:a16="http://schemas.microsoft.com/office/drawing/2014/main" val="20005"/>
                    </a:ext>
                  </a:extLst>
                </a:gridCol>
                <a:gridCol w="718774">
                  <a:extLst>
                    <a:ext uri="{9D8B030D-6E8A-4147-A177-3AD203B41FA5}">
                      <a16:colId xmlns:a16="http://schemas.microsoft.com/office/drawing/2014/main" val="20006"/>
                    </a:ext>
                  </a:extLst>
                </a:gridCol>
                <a:gridCol w="720423">
                  <a:extLst>
                    <a:ext uri="{9D8B030D-6E8A-4147-A177-3AD203B41FA5}">
                      <a16:colId xmlns:a16="http://schemas.microsoft.com/office/drawing/2014/main" val="20007"/>
                    </a:ext>
                  </a:extLst>
                </a:gridCol>
                <a:gridCol w="718774">
                  <a:extLst>
                    <a:ext uri="{9D8B030D-6E8A-4147-A177-3AD203B41FA5}">
                      <a16:colId xmlns:a16="http://schemas.microsoft.com/office/drawing/2014/main" val="20008"/>
                    </a:ext>
                  </a:extLst>
                </a:gridCol>
                <a:gridCol w="720422">
                  <a:extLst>
                    <a:ext uri="{9D8B030D-6E8A-4147-A177-3AD203B41FA5}">
                      <a16:colId xmlns:a16="http://schemas.microsoft.com/office/drawing/2014/main" val="20009"/>
                    </a:ext>
                  </a:extLst>
                </a:gridCol>
              </a:tblGrid>
              <a:tr h="5476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4BACC6"/>
                          </a:solidFill>
                          <a:effectLst/>
                          <a:latin typeface="Fira Sans Extra Condensed" panose="020B0503050000020004" pitchFamily="34" charset="0"/>
                          <a:cs typeface="Arial" panose="020B0604020202020204" pitchFamily="34" charset="0"/>
                          <a:sym typeface="Fira Sans Extra Condensed" panose="020B0503050000020004" pitchFamily="34" charset="0"/>
                        </a:rPr>
                        <a:t>класс</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1</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3</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4</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5</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6</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7</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8</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9</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2022/2023 </a:t>
                      </a:r>
                      <a:r>
                        <a:rPr kumimoji="0" lang="ru-RU" altLang="ru-RU" sz="1800" b="1" i="0" u="none" strike="noStrike" cap="none" normalizeH="0" baseline="0" dirty="0" err="1">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уч</a:t>
                      </a:r>
                      <a:r>
                        <a:rPr kumimoji="0" lang="ru-RU" altLang="ru-RU" sz="1800" b="1" i="0" u="none" strike="noStrike" cap="none" normalizeH="0" baseline="0" dirty="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2023/2024 уч.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BB5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2024/2025 уч.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bl>
          </a:graphicData>
        </a:graphic>
      </p:graphicFrame>
      <p:sp>
        <p:nvSpPr>
          <p:cNvPr id="17471" name="TextBox 11">
            <a:extLst>
              <a:ext uri="{FF2B5EF4-FFF2-40B4-BE49-F238E27FC236}">
                <a16:creationId xmlns:a16="http://schemas.microsoft.com/office/drawing/2014/main" id="{3A02C523-54D7-432D-AF71-5C3F237F6EDD}"/>
              </a:ext>
            </a:extLst>
          </p:cNvPr>
          <p:cNvSpPr txBox="1">
            <a:spLocks noChangeArrowheads="1"/>
          </p:cNvSpPr>
          <p:nvPr/>
        </p:nvSpPr>
        <p:spPr bwMode="auto">
          <a:xfrm>
            <a:off x="683568" y="4725144"/>
            <a:ext cx="4691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sym typeface="Roboto" panose="02000000000000000000" pitchFamily="2" charset="0"/>
              </a:rPr>
              <a:t>Обязательное введение ФГОС</a:t>
            </a:r>
          </a:p>
          <a:p>
            <a:pPr>
              <a:spcBef>
                <a:spcPct val="0"/>
              </a:spcBef>
              <a:buFontTx/>
              <a:buNone/>
            </a:pPr>
            <a:endParaRPr lang="ru-RU" altLang="ru-RU" sz="1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sym typeface="Roboto" panose="02000000000000000000" pitchFamily="2" charset="0"/>
            </a:endParaRPr>
          </a:p>
          <a:p>
            <a:pPr>
              <a:spcBef>
                <a:spcPct val="0"/>
              </a:spcBef>
              <a:buFontTx/>
              <a:buNone/>
            </a:pPr>
            <a:r>
              <a:rPr lang="ru-RU" altLang="ru-RU" sz="1800" dirty="0">
                <a:latin typeface="Times New Roman" panose="02020603050405020304" pitchFamily="18" charset="0"/>
                <a:ea typeface="Roboto" panose="02000000000000000000" pitchFamily="2" charset="0"/>
                <a:cs typeface="Times New Roman" panose="02020603050405020304" pitchFamily="18" charset="0"/>
              </a:rPr>
              <a:t>Введение ФГОС по мере готовности</a:t>
            </a:r>
          </a:p>
        </p:txBody>
      </p:sp>
      <p:sp>
        <p:nvSpPr>
          <p:cNvPr id="3" name="Прямоугольник 2">
            <a:extLst>
              <a:ext uri="{FF2B5EF4-FFF2-40B4-BE49-F238E27FC236}">
                <a16:creationId xmlns:a16="http://schemas.microsoft.com/office/drawing/2014/main" id="{3176FA2E-DEAD-45C1-AC83-B51493ADF09A}"/>
              </a:ext>
            </a:extLst>
          </p:cNvPr>
          <p:cNvSpPr/>
          <p:nvPr/>
        </p:nvSpPr>
        <p:spPr>
          <a:xfrm>
            <a:off x="4355976" y="4797152"/>
            <a:ext cx="417512" cy="319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a:extLst>
              <a:ext uri="{FF2B5EF4-FFF2-40B4-BE49-F238E27FC236}">
                <a16:creationId xmlns:a16="http://schemas.microsoft.com/office/drawing/2014/main" id="{708E0814-7261-485B-93C8-58D2A734A14D}"/>
              </a:ext>
            </a:extLst>
          </p:cNvPr>
          <p:cNvSpPr/>
          <p:nvPr/>
        </p:nvSpPr>
        <p:spPr>
          <a:xfrm>
            <a:off x="4355976" y="5229200"/>
            <a:ext cx="425450" cy="327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Google Shape;1399;p29">
            <a:extLst>
              <a:ext uri="{FF2B5EF4-FFF2-40B4-BE49-F238E27FC236}">
                <a16:creationId xmlns:a16="http://schemas.microsoft.com/office/drawing/2014/main" id="{FA47EC40-D3F8-4170-AC89-79572DCA86C5}"/>
              </a:ext>
            </a:extLst>
          </p:cNvPr>
          <p:cNvSpPr txBox="1"/>
          <p:nvPr/>
        </p:nvSpPr>
        <p:spPr>
          <a:xfrm>
            <a:off x="2771800" y="5661248"/>
            <a:ext cx="5943600" cy="923925"/>
          </a:xfrm>
          <a:prstGeom prst="rect">
            <a:avLst/>
          </a:prstGeom>
          <a:noFill/>
          <a:ln w="19050" cap="flat" cmpd="sng">
            <a:noFill/>
            <a:prstDash val="solid"/>
            <a:round/>
            <a:headEnd type="none" w="sm" len="sm"/>
            <a:tailEnd type="none" w="sm" len="sm"/>
          </a:ln>
        </p:spPr>
        <p:txBody>
          <a:bodyPr spcFirstLastPara="1" lIns="91425" tIns="91425" rIns="91425" bIns="91425"/>
          <a:lstStyle/>
          <a:p>
            <a:pPr algn="r">
              <a:lnSpc>
                <a:spcPct val="70000"/>
              </a:lnSpc>
              <a:defRPr/>
            </a:pPr>
            <a:r>
              <a:rPr lang="ru-RU" altLang="ru-RU" sz="1400" dirty="0">
                <a:latin typeface="+mn-lt"/>
                <a:cs typeface="Times New Roman" panose="02020603050405020304" pitchFamily="18" charset="0"/>
                <a:hlinkClick r:id="rId3"/>
              </a:rPr>
              <a:t>&lt;Письмо&gt; </a:t>
            </a:r>
            <a:r>
              <a:rPr lang="ru-RU" altLang="ru-RU" sz="1400" dirty="0" err="1">
                <a:latin typeface="+mn-lt"/>
                <a:cs typeface="Times New Roman" panose="02020603050405020304" pitchFamily="18" charset="0"/>
                <a:hlinkClick r:id="rId3"/>
              </a:rPr>
              <a:t>Минпросвещения</a:t>
            </a:r>
            <a:r>
              <a:rPr lang="ru-RU" altLang="ru-RU" sz="1400" dirty="0">
                <a:latin typeface="+mn-lt"/>
                <a:cs typeface="Times New Roman" panose="02020603050405020304" pitchFamily="18" charset="0"/>
                <a:hlinkClick r:id="rId3"/>
              </a:rPr>
              <a:t> России от 15.02.2022 </a:t>
            </a:r>
            <a:r>
              <a:rPr lang="ru-RU" altLang="ru-RU" sz="1400" dirty="0" err="1">
                <a:latin typeface="+mn-lt"/>
                <a:cs typeface="Times New Roman" panose="02020603050405020304" pitchFamily="18" charset="0"/>
                <a:hlinkClick r:id="rId3"/>
              </a:rPr>
              <a:t>N</a:t>
            </a:r>
            <a:r>
              <a:rPr lang="ru-RU" altLang="ru-RU" sz="1400" dirty="0">
                <a:latin typeface="+mn-lt"/>
                <a:cs typeface="Times New Roman" panose="02020603050405020304" pitchFamily="18" charset="0"/>
                <a:hlinkClick r:id="rId3"/>
              </a:rPr>
              <a:t> АЗ-113/03</a:t>
            </a:r>
            <a:br>
              <a:rPr lang="ru-RU" altLang="ru-RU" sz="1400" dirty="0">
                <a:latin typeface="+mn-lt"/>
                <a:cs typeface="Times New Roman" panose="02020603050405020304" pitchFamily="18" charset="0"/>
                <a:hlinkClick r:id="rId3"/>
              </a:rPr>
            </a:br>
            <a:r>
              <a:rPr lang="ru-RU" altLang="ru-RU" sz="1400" dirty="0">
                <a:latin typeface="+mn-lt"/>
                <a:cs typeface="Times New Roman" panose="02020603050405020304" pitchFamily="18" charset="0"/>
                <a:hlinkClick r:id="rId3"/>
              </a:rPr>
              <a:t>"О направлении методических рекомендаций"</a:t>
            </a:r>
            <a:br>
              <a:rPr lang="ru-RU" altLang="ru-RU" sz="1400" dirty="0">
                <a:latin typeface="+mn-lt"/>
                <a:cs typeface="Times New Roman" panose="02020603050405020304" pitchFamily="18" charset="0"/>
                <a:hlinkClick r:id="rId3"/>
              </a:rPr>
            </a:br>
            <a:r>
              <a:rPr lang="ru-RU" altLang="ru-RU" sz="1400" dirty="0">
                <a:latin typeface="+mn-lt"/>
                <a:cs typeface="Times New Roman" panose="02020603050405020304" pitchFamily="18" charset="0"/>
                <a:hlinkClick r:id="rId3"/>
              </a:rPr>
              <a:t>(вместе с "Информационно-методическим письмом о введении федеральных государственных образовательных стандартов начального общего и основного общего образования")</a:t>
            </a:r>
            <a:endParaRPr lang="ru-RU" altLang="ru-RU" sz="1400" dirty="0">
              <a:latin typeface="+mn-lt"/>
              <a:cs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947;p24">
            <a:extLst>
              <a:ext uri="{FF2B5EF4-FFF2-40B4-BE49-F238E27FC236}">
                <a16:creationId xmlns:a16="http://schemas.microsoft.com/office/drawing/2014/main" id="{E875678A-BBF5-4BCC-BEA7-E1CA412127A1}"/>
              </a:ext>
            </a:extLst>
          </p:cNvPr>
          <p:cNvGrpSpPr>
            <a:grpSpLocks/>
          </p:cNvGrpSpPr>
          <p:nvPr/>
        </p:nvGrpSpPr>
        <p:grpSpPr bwMode="auto">
          <a:xfrm>
            <a:off x="1115616" y="2382192"/>
            <a:ext cx="7488832" cy="4176464"/>
            <a:chOff x="2930803" y="642053"/>
            <a:chExt cx="6029304" cy="1376400"/>
          </a:xfrm>
        </p:grpSpPr>
        <p:sp>
          <p:nvSpPr>
            <p:cNvPr id="19464" name="Google Shape;948;p24">
              <a:extLst>
                <a:ext uri="{FF2B5EF4-FFF2-40B4-BE49-F238E27FC236}">
                  <a16:creationId xmlns:a16="http://schemas.microsoft.com/office/drawing/2014/main" id="{8BAC6BB0-B582-45C2-85FC-52C2A4FD34D8}"/>
                </a:ext>
              </a:extLst>
            </p:cNvPr>
            <p:cNvSpPr txBox="1">
              <a:spLocks noChangeArrowheads="1"/>
            </p:cNvSpPr>
            <p:nvPr/>
          </p:nvSpPr>
          <p:spPr bwMode="auto">
            <a:xfrm>
              <a:off x="3203085" y="1105616"/>
              <a:ext cx="5757022" cy="91283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sym typeface="Roboto" panose="02000000000000000000" pitchFamily="2" charset="0"/>
                </a:rPr>
                <a:t>К </a:t>
              </a:r>
              <a:r>
                <a:rPr lang="ru-RU" altLang="ru-RU" sz="2800" b="1" dirty="0">
                  <a:solidFill>
                    <a:srgbClr val="FF0000"/>
                  </a:solidFill>
                  <a:latin typeface="Times New Roman" panose="02020603050405020304" pitchFamily="18" charset="0"/>
                  <a:ea typeface="Roboto" panose="02000000000000000000" pitchFamily="2" charset="0"/>
                  <a:cs typeface="Times New Roman" panose="02020603050405020304" pitchFamily="18" charset="0"/>
                  <a:sym typeface="Roboto" panose="02000000000000000000" pitchFamily="2" charset="0"/>
                </a:rPr>
                <a:t>2024-2025</a:t>
              </a:r>
              <a:r>
                <a:rPr lang="ru-RU" altLang="ru-RU"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sym typeface="Roboto" panose="02000000000000000000" pitchFamily="2" charset="0"/>
                </a:rPr>
                <a:t> учебному году обеспечить </a:t>
              </a:r>
              <a:r>
                <a:rPr lang="ru-RU" altLang="ru-RU" sz="2800" b="1" dirty="0">
                  <a:solidFill>
                    <a:srgbClr val="FF0000"/>
                  </a:solidFill>
                  <a:latin typeface="Times New Roman" panose="02020603050405020304" pitchFamily="18" charset="0"/>
                  <a:ea typeface="Roboto" panose="02000000000000000000" pitchFamily="2" charset="0"/>
                  <a:cs typeface="Times New Roman" panose="02020603050405020304" pitchFamily="18" charset="0"/>
                  <a:sym typeface="Roboto" panose="02000000000000000000" pitchFamily="2" charset="0"/>
                </a:rPr>
                <a:t>переход на обучение </a:t>
              </a:r>
              <a:r>
                <a:rPr lang="ru-RU" altLang="ru-RU"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sym typeface="Roboto" panose="02000000000000000000" pitchFamily="2" charset="0"/>
                </a:rPr>
                <a:t>в соответствии с </a:t>
              </a:r>
              <a:r>
                <a:rPr lang="ru-RU" altLang="ru-RU" sz="2800" b="1" dirty="0">
                  <a:solidFill>
                    <a:srgbClr val="FF0000"/>
                  </a:solidFill>
                  <a:latin typeface="Times New Roman" panose="02020603050405020304" pitchFamily="18" charset="0"/>
                  <a:ea typeface="Roboto" panose="02000000000000000000" pitchFamily="2" charset="0"/>
                  <a:cs typeface="Times New Roman" panose="02020603050405020304" pitchFamily="18" charset="0"/>
                  <a:sym typeface="Roboto" panose="02000000000000000000" pitchFamily="2" charset="0"/>
                </a:rPr>
                <a:t>обновленным ФГОС 2-4 классов и 6-9 классов</a:t>
              </a:r>
            </a:p>
          </p:txBody>
        </p:sp>
        <p:sp>
          <p:nvSpPr>
            <p:cNvPr id="19465" name="Google Shape;949;p24">
              <a:extLst>
                <a:ext uri="{FF2B5EF4-FFF2-40B4-BE49-F238E27FC236}">
                  <a16:creationId xmlns:a16="http://schemas.microsoft.com/office/drawing/2014/main" id="{467B7276-115D-4B25-8B51-1DD9E07B5029}"/>
                </a:ext>
              </a:extLst>
            </p:cNvPr>
            <p:cNvSpPr txBox="1">
              <a:spLocks noChangeArrowheads="1"/>
            </p:cNvSpPr>
            <p:nvPr/>
          </p:nvSpPr>
          <p:spPr bwMode="auto">
            <a:xfrm>
              <a:off x="2930803" y="642053"/>
              <a:ext cx="5161767" cy="438162"/>
            </a:xfrm>
            <a:prstGeom prst="rect">
              <a:avLst/>
            </a:prstGeom>
            <a:noFill/>
            <a:ln w="19050">
              <a:no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solidFill>
                    <a:srgbClr val="000000"/>
                  </a:solidFill>
                  <a:latin typeface="Times New Roman" panose="02020603050405020304" pitchFamily="18" charset="0"/>
                  <a:cs typeface="Times New Roman" panose="02020603050405020304" pitchFamily="18" charset="0"/>
                  <a:sym typeface="Fira Sans Condensed" panose="020B0603050000020004" pitchFamily="34" charset="0"/>
                </a:rPr>
                <a:t>РЕКОМЕНДУЕТСЯ</a:t>
              </a:r>
            </a:p>
          </p:txBody>
        </p:sp>
      </p:grpSp>
      <p:sp>
        <p:nvSpPr>
          <p:cNvPr id="11" name="Google Shape;939;p29">
            <a:extLst>
              <a:ext uri="{FF2B5EF4-FFF2-40B4-BE49-F238E27FC236}">
                <a16:creationId xmlns:a16="http://schemas.microsoft.com/office/drawing/2014/main" id="{3417C6EB-1166-4C49-84A1-A44A994916D0}"/>
              </a:ext>
            </a:extLst>
          </p:cNvPr>
          <p:cNvSpPr/>
          <p:nvPr/>
        </p:nvSpPr>
        <p:spPr bwMode="auto">
          <a:xfrm flipH="1">
            <a:off x="1115616" y="2348880"/>
            <a:ext cx="206375" cy="1074737"/>
          </a:xfrm>
          <a:prstGeom prst="rect">
            <a:avLst/>
          </a:prstGeom>
          <a:solidFill>
            <a:schemeClr val="accent1">
              <a:lumMod val="75000"/>
            </a:schemeClr>
          </a:solid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12" name="Google Shape;936;p29">
            <a:extLst>
              <a:ext uri="{FF2B5EF4-FFF2-40B4-BE49-F238E27FC236}">
                <a16:creationId xmlns:a16="http://schemas.microsoft.com/office/drawing/2014/main" id="{3DC15CD4-DCC5-4D65-A4C2-F568FFF9B8BF}"/>
              </a:ext>
            </a:extLst>
          </p:cNvPr>
          <p:cNvSpPr/>
          <p:nvPr/>
        </p:nvSpPr>
        <p:spPr bwMode="auto">
          <a:xfrm>
            <a:off x="1115616" y="3933056"/>
            <a:ext cx="207962" cy="1074737"/>
          </a:xfrm>
          <a:prstGeom prst="rect">
            <a:avLst/>
          </a:prstGeom>
          <a:solidFill>
            <a:schemeClr val="accent1"/>
          </a:solidFill>
          <a:ln>
            <a:noFill/>
          </a:ln>
        </p:spPr>
        <p:txBody>
          <a:bodyPr spcFirstLastPara="1" lIns="91425" tIns="91425" rIns="91425" bIns="91425" anchor="ctr"/>
          <a:lstStyle/>
          <a:p>
            <a:pPr>
              <a:spcBef>
                <a:spcPts val="0"/>
              </a:spcBef>
              <a:spcAft>
                <a:spcPts val="0"/>
              </a:spcAft>
              <a:defRPr/>
            </a:pPr>
            <a:endParaRPr dirty="0">
              <a:latin typeface="+mn-lt"/>
            </a:endParaRPr>
          </a:p>
        </p:txBody>
      </p:sp>
      <p:sp>
        <p:nvSpPr>
          <p:cNvPr id="18440" name="Google Shape;815;p33">
            <a:extLst>
              <a:ext uri="{FF2B5EF4-FFF2-40B4-BE49-F238E27FC236}">
                <a16:creationId xmlns:a16="http://schemas.microsoft.com/office/drawing/2014/main" id="{80FE3D84-B193-4A1A-B867-F1606163BD7D}"/>
              </a:ext>
            </a:extLst>
          </p:cNvPr>
          <p:cNvSpPr>
            <a:spLocks noChangeArrowheads="1"/>
          </p:cNvSpPr>
          <p:nvPr/>
        </p:nvSpPr>
        <p:spPr bwMode="auto">
          <a:xfrm>
            <a:off x="1106488" y="912813"/>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 name="Google Shape;818;p33">
            <a:extLst>
              <a:ext uri="{FF2B5EF4-FFF2-40B4-BE49-F238E27FC236}">
                <a16:creationId xmlns:a16="http://schemas.microsoft.com/office/drawing/2014/main" id="{0150CEAF-5F9F-4EEB-8ADE-5121EA1DC319}"/>
              </a:ext>
            </a:extLst>
          </p:cNvPr>
          <p:cNvGrpSpPr>
            <a:grpSpLocks/>
          </p:cNvGrpSpPr>
          <p:nvPr/>
        </p:nvGrpSpPr>
        <p:grpSpPr bwMode="auto">
          <a:xfrm>
            <a:off x="1266825" y="1039813"/>
            <a:ext cx="233363" cy="265112"/>
            <a:chOff x="846218" y="3458333"/>
            <a:chExt cx="343138" cy="364887"/>
          </a:xfrm>
        </p:grpSpPr>
        <p:sp>
          <p:nvSpPr>
            <p:cNvPr id="18443" name="Google Shape;819;p33">
              <a:extLst>
                <a:ext uri="{FF2B5EF4-FFF2-40B4-BE49-F238E27FC236}">
                  <a16:creationId xmlns:a16="http://schemas.microsoft.com/office/drawing/2014/main" id="{BA932F38-9D10-4D46-B9CE-735CC9A2B28D}"/>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8444" name="Google Shape;820;p33">
              <a:extLst>
                <a:ext uri="{FF2B5EF4-FFF2-40B4-BE49-F238E27FC236}">
                  <a16:creationId xmlns:a16="http://schemas.microsoft.com/office/drawing/2014/main" id="{D38AD0CA-D609-4947-A635-1D408F2E03A6}"/>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8445" name="Google Shape;821;p33">
              <a:extLst>
                <a:ext uri="{FF2B5EF4-FFF2-40B4-BE49-F238E27FC236}">
                  <a16:creationId xmlns:a16="http://schemas.microsoft.com/office/drawing/2014/main" id="{5C89EFC4-8160-45AE-8C6C-FA6478F697DD}"/>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9" name="Google Shape;826;p33">
            <a:extLst>
              <a:ext uri="{FF2B5EF4-FFF2-40B4-BE49-F238E27FC236}">
                <a16:creationId xmlns:a16="http://schemas.microsoft.com/office/drawing/2014/main" id="{4B4090F3-34D9-4367-AAE1-2AABBF2BC2E1}"/>
              </a:ext>
            </a:extLst>
          </p:cNvPr>
          <p:cNvSpPr txBox="1">
            <a:spLocks noChangeArrowheads="1"/>
          </p:cNvSpPr>
          <p:nvPr/>
        </p:nvSpPr>
        <p:spPr bwMode="auto">
          <a:xfrm>
            <a:off x="733425" y="839788"/>
            <a:ext cx="7488238" cy="917575"/>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Последовательность действий </a:t>
            </a:r>
          </a:p>
          <a:p>
            <a:pPr algn="ctr">
              <a:spcBef>
                <a:spcPct val="0"/>
              </a:spcBef>
              <a:buClr>
                <a:srgbClr val="000000"/>
              </a:buClr>
              <a:buSzPts val="1100"/>
              <a:buFont typeface="Arial" panose="020B0604020202020204" pitchFamily="34" charset="0"/>
              <a:buNone/>
              <a:defRPr/>
            </a:pPr>
            <a:r>
              <a:rPr lang="ru-RU" altLang="ru-RU" sz="2800" b="1" dirty="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по введению обновленных ФГОС НОО </a:t>
            </a:r>
            <a:r>
              <a:rPr lang="ru-RU" altLang="ru-RU" sz="2800" b="1" dirty="0" smtClean="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и </a:t>
            </a:r>
            <a:r>
              <a:rPr lang="ru-RU" altLang="ru-RU" sz="2800" b="1" dirty="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ООО</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Google Shape;865;p29">
            <a:extLst>
              <a:ext uri="{FF2B5EF4-FFF2-40B4-BE49-F238E27FC236}">
                <a16:creationId xmlns:a16="http://schemas.microsoft.com/office/drawing/2014/main" id="{A024DE8C-F2BB-498F-8754-4B47C81022FA}"/>
              </a:ext>
            </a:extLst>
          </p:cNvPr>
          <p:cNvSpPr txBox="1">
            <a:spLocks noGrp="1"/>
          </p:cNvSpPr>
          <p:nvPr>
            <p:ph type="title"/>
          </p:nvPr>
        </p:nvSpPr>
        <p:spPr>
          <a:xfrm>
            <a:off x="1619672" y="692696"/>
            <a:ext cx="7416824" cy="457200"/>
          </a:xfrm>
        </p:spPr>
        <p:txBody>
          <a:bodyPr spcFirstLastPara="1" lIns="91425" tIns="91425" rIns="91425" bIns="91425">
            <a:noAutofit/>
          </a:bodyPr>
          <a:lstStyle/>
          <a:p>
            <a:pPr>
              <a:spcBef>
                <a:spcPts val="0"/>
              </a:spcBef>
              <a:spcAft>
                <a:spcPts val="0"/>
              </a:spcAft>
              <a:defRPr/>
            </a:pPr>
            <a:r>
              <a:rPr lang="ru-RU" sz="2800" b="1" dirty="0">
                <a:solidFill>
                  <a:srgbClr val="7030A0"/>
                </a:solidFill>
                <a:latin typeface="Times New Roman" panose="02020603050405020304" pitchFamily="18" charset="0"/>
                <a:cs typeface="Times New Roman" panose="02020603050405020304" pitchFamily="18" charset="0"/>
              </a:rPr>
              <a:t>Основные изменения ФГОС</a:t>
            </a:r>
            <a:r>
              <a:rPr lang="ru-RU" altLang="ru-RU" sz="2800" b="1" dirty="0">
                <a:solidFill>
                  <a:srgbClr val="7030A0"/>
                </a:solidFill>
                <a:latin typeface="Times New Roman" panose="02020603050405020304" pitchFamily="18" charset="0"/>
                <a:cs typeface="Times New Roman" panose="02020603050405020304" pitchFamily="18" charset="0"/>
                <a:sym typeface="Fira Sans Extra Condensed" panose="020F0502020204030204" pitchFamily="34" charset="0"/>
              </a:rPr>
              <a:t> НОО И ООО</a:t>
            </a:r>
            <a:endParaRPr lang="ru-RU" sz="2800" b="1" dirty="0">
              <a:solidFill>
                <a:srgbClr val="7030A0"/>
              </a:solidFill>
              <a:latin typeface="Times New Roman" panose="02020603050405020304" pitchFamily="18" charset="0"/>
              <a:cs typeface="Times New Roman" panose="02020603050405020304" pitchFamily="18" charset="0"/>
            </a:endParaRPr>
          </a:p>
        </p:txBody>
      </p:sp>
      <p:grpSp>
        <p:nvGrpSpPr>
          <p:cNvPr id="2" name="Google Shape;866;p29">
            <a:extLst>
              <a:ext uri="{FF2B5EF4-FFF2-40B4-BE49-F238E27FC236}">
                <a16:creationId xmlns:a16="http://schemas.microsoft.com/office/drawing/2014/main" id="{0D67B0E9-9011-4050-952F-BBE8AFD40606}"/>
              </a:ext>
            </a:extLst>
          </p:cNvPr>
          <p:cNvGrpSpPr>
            <a:grpSpLocks/>
          </p:cNvGrpSpPr>
          <p:nvPr/>
        </p:nvGrpSpPr>
        <p:grpSpPr bwMode="auto">
          <a:xfrm>
            <a:off x="3048000" y="3429000"/>
            <a:ext cx="2200275" cy="2082800"/>
            <a:chOff x="3116363" y="1369700"/>
            <a:chExt cx="2911271" cy="3773790"/>
          </a:xfrm>
        </p:grpSpPr>
        <p:sp>
          <p:nvSpPr>
            <p:cNvPr id="867" name="Google Shape;867;p29">
              <a:extLst>
                <a:ext uri="{FF2B5EF4-FFF2-40B4-BE49-F238E27FC236}">
                  <a16:creationId xmlns:a16="http://schemas.microsoft.com/office/drawing/2014/main" id="{7C09BBC8-8BB9-4215-94EF-8F211C6A87DE}"/>
                </a:ext>
              </a:extLst>
            </p:cNvPr>
            <p:cNvSpPr/>
            <p:nvPr/>
          </p:nvSpPr>
          <p:spPr>
            <a:xfrm>
              <a:off x="3605776" y="3437807"/>
              <a:ext cx="493613" cy="140941"/>
            </a:xfrm>
            <a:custGeom>
              <a:avLst/>
              <a:gdLst/>
              <a:ahLst/>
              <a:cxnLst/>
              <a:rect l="l" t="t" r="r" b="b"/>
              <a:pathLst>
                <a:path w="27259" h="7764" extrusionOk="0">
                  <a:moveTo>
                    <a:pt x="27142" y="4145"/>
                  </a:moveTo>
                  <a:lnTo>
                    <a:pt x="27142" y="4145"/>
                  </a:lnTo>
                  <a:cubicBezTo>
                    <a:pt x="27259" y="2043"/>
                    <a:pt x="25625" y="292"/>
                    <a:pt x="23582" y="234"/>
                  </a:cubicBezTo>
                  <a:lnTo>
                    <a:pt x="3969" y="59"/>
                  </a:lnTo>
                  <a:cubicBezTo>
                    <a:pt x="1926" y="0"/>
                    <a:pt x="175" y="1576"/>
                    <a:pt x="117" y="3619"/>
                  </a:cubicBezTo>
                  <a:lnTo>
                    <a:pt x="117" y="3619"/>
                  </a:lnTo>
                  <a:cubicBezTo>
                    <a:pt x="0" y="5721"/>
                    <a:pt x="1634" y="7472"/>
                    <a:pt x="3677" y="7530"/>
                  </a:cubicBezTo>
                  <a:lnTo>
                    <a:pt x="23290" y="7705"/>
                  </a:lnTo>
                  <a:cubicBezTo>
                    <a:pt x="25333" y="7764"/>
                    <a:pt x="27026" y="6188"/>
                    <a:pt x="27142" y="4145"/>
                  </a:cubicBezTo>
                  <a:close/>
                </a:path>
              </a:pathLst>
            </a:custGeom>
            <a:solidFill>
              <a:srgbClr val="F0BD9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68" name="Google Shape;868;p29">
              <a:extLst>
                <a:ext uri="{FF2B5EF4-FFF2-40B4-BE49-F238E27FC236}">
                  <a16:creationId xmlns:a16="http://schemas.microsoft.com/office/drawing/2014/main" id="{287D2E2E-F6AE-47D0-811A-6B040B8A4193}"/>
                </a:ext>
              </a:extLst>
            </p:cNvPr>
            <p:cNvSpPr/>
            <p:nvPr/>
          </p:nvSpPr>
          <p:spPr>
            <a:xfrm>
              <a:off x="3546963" y="3506840"/>
              <a:ext cx="497814" cy="204221"/>
            </a:xfrm>
            <a:custGeom>
              <a:avLst/>
              <a:gdLst/>
              <a:ahLst/>
              <a:cxnLst/>
              <a:rect l="l" t="t" r="r" b="b"/>
              <a:pathLst>
                <a:path w="27435" h="11325" extrusionOk="0">
                  <a:moveTo>
                    <a:pt x="27026" y="8056"/>
                  </a:moveTo>
                  <a:lnTo>
                    <a:pt x="27026" y="8056"/>
                  </a:lnTo>
                  <a:cubicBezTo>
                    <a:pt x="27434" y="6013"/>
                    <a:pt x="26150" y="4029"/>
                    <a:pt x="24107" y="3620"/>
                  </a:cubicBezTo>
                  <a:lnTo>
                    <a:pt x="4786" y="351"/>
                  </a:lnTo>
                  <a:cubicBezTo>
                    <a:pt x="2802" y="1"/>
                    <a:pt x="876" y="1285"/>
                    <a:pt x="409" y="3270"/>
                  </a:cubicBezTo>
                  <a:lnTo>
                    <a:pt x="409" y="3270"/>
                  </a:lnTo>
                  <a:cubicBezTo>
                    <a:pt x="0" y="5313"/>
                    <a:pt x="1343" y="7239"/>
                    <a:pt x="3327" y="7706"/>
                  </a:cubicBezTo>
                  <a:lnTo>
                    <a:pt x="22648" y="10975"/>
                  </a:lnTo>
                  <a:cubicBezTo>
                    <a:pt x="24691" y="11325"/>
                    <a:pt x="26617" y="10041"/>
                    <a:pt x="27026" y="8056"/>
                  </a:cubicBezTo>
                  <a:close/>
                </a:path>
              </a:pathLst>
            </a:custGeom>
            <a:solidFill>
              <a:srgbClr val="F0BD9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69" name="Google Shape;869;p29">
              <a:extLst>
                <a:ext uri="{FF2B5EF4-FFF2-40B4-BE49-F238E27FC236}">
                  <a16:creationId xmlns:a16="http://schemas.microsoft.com/office/drawing/2014/main" id="{24337D7A-87E0-49C9-86E2-5A6A766733AF}"/>
                </a:ext>
              </a:extLst>
            </p:cNvPr>
            <p:cNvSpPr/>
            <p:nvPr/>
          </p:nvSpPr>
          <p:spPr>
            <a:xfrm>
              <a:off x="3431436" y="3368774"/>
              <a:ext cx="510418" cy="635676"/>
            </a:xfrm>
            <a:custGeom>
              <a:avLst/>
              <a:gdLst/>
              <a:ahLst/>
              <a:cxnLst/>
              <a:rect l="l" t="t" r="r" b="b"/>
              <a:pathLst>
                <a:path w="28135" h="35023" extrusionOk="0">
                  <a:moveTo>
                    <a:pt x="5721" y="35023"/>
                  </a:moveTo>
                  <a:lnTo>
                    <a:pt x="0" y="11500"/>
                  </a:lnTo>
                  <a:lnTo>
                    <a:pt x="15702" y="1"/>
                  </a:lnTo>
                  <a:lnTo>
                    <a:pt x="28135" y="1868"/>
                  </a:lnTo>
                  <a:lnTo>
                    <a:pt x="18154" y="31579"/>
                  </a:lnTo>
                  <a:close/>
                </a:path>
              </a:pathLst>
            </a:custGeom>
            <a:solidFill>
              <a:srgbClr val="F0BD9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0" name="Google Shape;870;p29">
              <a:extLst>
                <a:ext uri="{FF2B5EF4-FFF2-40B4-BE49-F238E27FC236}">
                  <a16:creationId xmlns:a16="http://schemas.microsoft.com/office/drawing/2014/main" id="{C801304B-E426-4F55-AB3A-26A8800775AF}"/>
                </a:ext>
              </a:extLst>
            </p:cNvPr>
            <p:cNvSpPr/>
            <p:nvPr/>
          </p:nvSpPr>
          <p:spPr>
            <a:xfrm>
              <a:off x="3507053" y="3532726"/>
              <a:ext cx="476811" cy="307772"/>
            </a:xfrm>
            <a:custGeom>
              <a:avLst/>
              <a:gdLst/>
              <a:ahLst/>
              <a:cxnLst/>
              <a:rect l="l" t="t" r="r" b="b"/>
              <a:pathLst>
                <a:path w="26209" h="16870" extrusionOk="0">
                  <a:moveTo>
                    <a:pt x="25274" y="14360"/>
                  </a:moveTo>
                  <a:lnTo>
                    <a:pt x="25274" y="14360"/>
                  </a:lnTo>
                  <a:cubicBezTo>
                    <a:pt x="26208" y="12492"/>
                    <a:pt x="25508" y="10274"/>
                    <a:pt x="23640" y="9340"/>
                  </a:cubicBezTo>
                  <a:lnTo>
                    <a:pt x="5954" y="935"/>
                  </a:lnTo>
                  <a:cubicBezTo>
                    <a:pt x="4144" y="1"/>
                    <a:pt x="1868" y="701"/>
                    <a:pt x="934" y="2511"/>
                  </a:cubicBezTo>
                  <a:lnTo>
                    <a:pt x="934" y="2511"/>
                  </a:lnTo>
                  <a:cubicBezTo>
                    <a:pt x="0" y="4378"/>
                    <a:pt x="700" y="6596"/>
                    <a:pt x="2510" y="7589"/>
                  </a:cubicBezTo>
                  <a:lnTo>
                    <a:pt x="20196" y="15994"/>
                  </a:lnTo>
                  <a:cubicBezTo>
                    <a:pt x="22064" y="16870"/>
                    <a:pt x="24282" y="16169"/>
                    <a:pt x="25274" y="14360"/>
                  </a:cubicBezTo>
                  <a:close/>
                </a:path>
              </a:pathLst>
            </a:custGeom>
            <a:solidFill>
              <a:srgbClr val="F0BD9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1" name="Google Shape;871;p29">
              <a:extLst>
                <a:ext uri="{FF2B5EF4-FFF2-40B4-BE49-F238E27FC236}">
                  <a16:creationId xmlns:a16="http://schemas.microsoft.com/office/drawing/2014/main" id="{D7C850E7-F5EF-484B-B197-27E46F22CBA8}"/>
                </a:ext>
              </a:extLst>
            </p:cNvPr>
            <p:cNvSpPr/>
            <p:nvPr/>
          </p:nvSpPr>
          <p:spPr>
            <a:xfrm>
              <a:off x="3435637" y="3757082"/>
              <a:ext cx="506217" cy="500487"/>
            </a:xfrm>
            <a:custGeom>
              <a:avLst/>
              <a:gdLst/>
              <a:ahLst/>
              <a:cxnLst/>
              <a:rect l="l" t="t" r="r" b="b"/>
              <a:pathLst>
                <a:path w="27844" h="27669" extrusionOk="0">
                  <a:moveTo>
                    <a:pt x="5371" y="7764"/>
                  </a:moveTo>
                  <a:cubicBezTo>
                    <a:pt x="1" y="13426"/>
                    <a:pt x="5663" y="24166"/>
                    <a:pt x="10974" y="25917"/>
                  </a:cubicBezTo>
                  <a:cubicBezTo>
                    <a:pt x="16345" y="27668"/>
                    <a:pt x="22182" y="23116"/>
                    <a:pt x="25042" y="15819"/>
                  </a:cubicBezTo>
                  <a:cubicBezTo>
                    <a:pt x="27843" y="8523"/>
                    <a:pt x="23991" y="1694"/>
                    <a:pt x="21131" y="818"/>
                  </a:cubicBezTo>
                  <a:cubicBezTo>
                    <a:pt x="18329" y="1"/>
                    <a:pt x="10683" y="2102"/>
                    <a:pt x="5371" y="7764"/>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2" name="Google Shape;872;p29">
              <a:extLst>
                <a:ext uri="{FF2B5EF4-FFF2-40B4-BE49-F238E27FC236}">
                  <a16:creationId xmlns:a16="http://schemas.microsoft.com/office/drawing/2014/main" id="{3A62ADCD-A7CB-4D52-ACB8-158469F1EA7E}"/>
                </a:ext>
              </a:extLst>
            </p:cNvPr>
            <p:cNvSpPr/>
            <p:nvPr/>
          </p:nvSpPr>
          <p:spPr>
            <a:xfrm>
              <a:off x="3345316" y="3503962"/>
              <a:ext cx="268862" cy="578150"/>
            </a:xfrm>
            <a:custGeom>
              <a:avLst/>
              <a:gdLst/>
              <a:ahLst/>
              <a:cxnLst/>
              <a:rect l="l" t="t" r="r" b="b"/>
              <a:pathLst>
                <a:path w="14827" h="31930" extrusionOk="0">
                  <a:moveTo>
                    <a:pt x="10799" y="31754"/>
                  </a:moveTo>
                  <a:lnTo>
                    <a:pt x="10799" y="31754"/>
                  </a:lnTo>
                  <a:cubicBezTo>
                    <a:pt x="12842" y="31579"/>
                    <a:pt x="14826" y="29770"/>
                    <a:pt x="14301" y="27785"/>
                  </a:cubicBezTo>
                  <a:lnTo>
                    <a:pt x="7588" y="3678"/>
                  </a:lnTo>
                  <a:cubicBezTo>
                    <a:pt x="7063" y="1694"/>
                    <a:pt x="5662" y="1"/>
                    <a:pt x="3619" y="176"/>
                  </a:cubicBezTo>
                  <a:lnTo>
                    <a:pt x="3619" y="176"/>
                  </a:lnTo>
                  <a:cubicBezTo>
                    <a:pt x="1576" y="293"/>
                    <a:pt x="0" y="2044"/>
                    <a:pt x="117" y="4145"/>
                  </a:cubicBezTo>
                  <a:lnTo>
                    <a:pt x="6830" y="28194"/>
                  </a:lnTo>
                  <a:cubicBezTo>
                    <a:pt x="7355" y="30237"/>
                    <a:pt x="8756" y="31930"/>
                    <a:pt x="10799" y="31754"/>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3" name="Google Shape;873;p29">
              <a:extLst>
                <a:ext uri="{FF2B5EF4-FFF2-40B4-BE49-F238E27FC236}">
                  <a16:creationId xmlns:a16="http://schemas.microsoft.com/office/drawing/2014/main" id="{F06F9E99-1B33-482F-8292-DA95F96AE4C8}"/>
                </a:ext>
              </a:extLst>
            </p:cNvPr>
            <p:cNvSpPr/>
            <p:nvPr/>
          </p:nvSpPr>
          <p:spPr>
            <a:xfrm>
              <a:off x="3345316" y="3305494"/>
              <a:ext cx="373886" cy="339411"/>
            </a:xfrm>
            <a:custGeom>
              <a:avLst/>
              <a:gdLst/>
              <a:ahLst/>
              <a:cxnLst/>
              <a:rect l="l" t="t" r="r" b="b"/>
              <a:pathLst>
                <a:path w="20606" h="18796" extrusionOk="0">
                  <a:moveTo>
                    <a:pt x="19146" y="1576"/>
                  </a:moveTo>
                  <a:lnTo>
                    <a:pt x="19146" y="1576"/>
                  </a:lnTo>
                  <a:cubicBezTo>
                    <a:pt x="17746" y="117"/>
                    <a:pt x="15411" y="0"/>
                    <a:pt x="13893" y="1401"/>
                  </a:cubicBezTo>
                  <a:lnTo>
                    <a:pt x="1635" y="11908"/>
                  </a:lnTo>
                  <a:cubicBezTo>
                    <a:pt x="118" y="13309"/>
                    <a:pt x="1" y="15702"/>
                    <a:pt x="1460" y="17161"/>
                  </a:cubicBezTo>
                  <a:lnTo>
                    <a:pt x="1460" y="17161"/>
                  </a:lnTo>
                  <a:cubicBezTo>
                    <a:pt x="2861" y="18679"/>
                    <a:pt x="5196" y="18796"/>
                    <a:pt x="6714" y="17395"/>
                  </a:cubicBezTo>
                  <a:lnTo>
                    <a:pt x="18971" y="6888"/>
                  </a:lnTo>
                  <a:cubicBezTo>
                    <a:pt x="20489" y="5487"/>
                    <a:pt x="20606" y="3094"/>
                    <a:pt x="19146" y="1576"/>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4" name="Google Shape;874;p29">
              <a:extLst>
                <a:ext uri="{FF2B5EF4-FFF2-40B4-BE49-F238E27FC236}">
                  <a16:creationId xmlns:a16="http://schemas.microsoft.com/office/drawing/2014/main" id="{BAC170A9-C71D-4A9E-99DC-DDA02F964DD3}"/>
                </a:ext>
              </a:extLst>
            </p:cNvPr>
            <p:cNvSpPr/>
            <p:nvPr/>
          </p:nvSpPr>
          <p:spPr>
            <a:xfrm>
              <a:off x="3584772" y="3268100"/>
              <a:ext cx="491513" cy="175459"/>
            </a:xfrm>
            <a:custGeom>
              <a:avLst/>
              <a:gdLst/>
              <a:ahLst/>
              <a:cxnLst/>
              <a:rect l="l" t="t" r="r" b="b"/>
              <a:pathLst>
                <a:path w="27202" h="9691" extrusionOk="0">
                  <a:moveTo>
                    <a:pt x="27084" y="3620"/>
                  </a:moveTo>
                  <a:lnTo>
                    <a:pt x="27084" y="3620"/>
                  </a:lnTo>
                  <a:cubicBezTo>
                    <a:pt x="26968" y="1577"/>
                    <a:pt x="25158" y="1"/>
                    <a:pt x="23115" y="176"/>
                  </a:cubicBezTo>
                  <a:lnTo>
                    <a:pt x="3620" y="2102"/>
                  </a:lnTo>
                  <a:cubicBezTo>
                    <a:pt x="1518" y="2277"/>
                    <a:pt x="1" y="4028"/>
                    <a:pt x="117" y="6071"/>
                  </a:cubicBezTo>
                  <a:lnTo>
                    <a:pt x="117" y="6071"/>
                  </a:lnTo>
                  <a:cubicBezTo>
                    <a:pt x="234" y="8114"/>
                    <a:pt x="2044" y="9690"/>
                    <a:pt x="4145" y="9573"/>
                  </a:cubicBezTo>
                  <a:lnTo>
                    <a:pt x="23641" y="7647"/>
                  </a:lnTo>
                  <a:cubicBezTo>
                    <a:pt x="25684" y="7472"/>
                    <a:pt x="27201" y="5721"/>
                    <a:pt x="27084" y="3620"/>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5" name="Google Shape;875;p29">
              <a:extLst>
                <a:ext uri="{FF2B5EF4-FFF2-40B4-BE49-F238E27FC236}">
                  <a16:creationId xmlns:a16="http://schemas.microsoft.com/office/drawing/2014/main" id="{3AC59836-9CA7-4463-95D1-75002B2D6C95}"/>
                </a:ext>
              </a:extLst>
            </p:cNvPr>
            <p:cNvSpPr/>
            <p:nvPr/>
          </p:nvSpPr>
          <p:spPr>
            <a:xfrm>
              <a:off x="3372622" y="3526973"/>
              <a:ext cx="502016" cy="529251"/>
            </a:xfrm>
            <a:custGeom>
              <a:avLst/>
              <a:gdLst/>
              <a:ahLst/>
              <a:cxnLst/>
              <a:rect l="l" t="t" r="r" b="b"/>
              <a:pathLst>
                <a:path w="27785" h="29186" extrusionOk="0">
                  <a:moveTo>
                    <a:pt x="10215" y="0"/>
                  </a:moveTo>
                  <a:cubicBezTo>
                    <a:pt x="10624" y="3444"/>
                    <a:pt x="13017" y="18445"/>
                    <a:pt x="20430" y="13425"/>
                  </a:cubicBezTo>
                  <a:cubicBezTo>
                    <a:pt x="27785" y="8405"/>
                    <a:pt x="17745" y="29185"/>
                    <a:pt x="17745" y="29185"/>
                  </a:cubicBezTo>
                  <a:lnTo>
                    <a:pt x="5662" y="20955"/>
                  </a:lnTo>
                  <a:cubicBezTo>
                    <a:pt x="5662" y="20955"/>
                    <a:pt x="0" y="7296"/>
                    <a:pt x="10215" y="0"/>
                  </a:cubicBezTo>
                  <a:close/>
                </a:path>
              </a:pathLst>
            </a:custGeom>
            <a:solidFill>
              <a:srgbClr val="F9CBA4"/>
            </a:solidFill>
            <a:ln w="4375" cap="flat" cmpd="sng">
              <a:solidFill>
                <a:srgbClr val="F9CBA4"/>
              </a:solidFill>
              <a:prstDash val="solid"/>
              <a:miter lim="58370"/>
              <a:headEnd type="none" w="sm" len="sm"/>
              <a:tailEnd type="none" w="sm" len="sm"/>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6" name="Google Shape;876;p29">
              <a:extLst>
                <a:ext uri="{FF2B5EF4-FFF2-40B4-BE49-F238E27FC236}">
                  <a16:creationId xmlns:a16="http://schemas.microsoft.com/office/drawing/2014/main" id="{3EFCFF94-DBC9-466F-B5D8-E0DC3C14678F}"/>
                </a:ext>
              </a:extLst>
            </p:cNvPr>
            <p:cNvSpPr/>
            <p:nvPr/>
          </p:nvSpPr>
          <p:spPr>
            <a:xfrm>
              <a:off x="3402029" y="4007327"/>
              <a:ext cx="460007" cy="652934"/>
            </a:xfrm>
            <a:custGeom>
              <a:avLst/>
              <a:gdLst/>
              <a:ahLst/>
              <a:cxnLst/>
              <a:rect l="l" t="t" r="r" b="b"/>
              <a:pathLst>
                <a:path w="25276" h="36016" extrusionOk="0">
                  <a:moveTo>
                    <a:pt x="25275" y="3269"/>
                  </a:moveTo>
                  <a:lnTo>
                    <a:pt x="18446" y="34673"/>
                  </a:lnTo>
                  <a:lnTo>
                    <a:pt x="5896" y="36015"/>
                  </a:lnTo>
                  <a:lnTo>
                    <a:pt x="1" y="22181"/>
                  </a:lnTo>
                  <a:lnTo>
                    <a:pt x="4846" y="1"/>
                  </a:ln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7" name="Google Shape;877;p29">
              <a:extLst>
                <a:ext uri="{FF2B5EF4-FFF2-40B4-BE49-F238E27FC236}">
                  <a16:creationId xmlns:a16="http://schemas.microsoft.com/office/drawing/2014/main" id="{C37F8D79-4784-4CB1-9872-7B305DE18847}"/>
                </a:ext>
              </a:extLst>
            </p:cNvPr>
            <p:cNvSpPr/>
            <p:nvPr/>
          </p:nvSpPr>
          <p:spPr>
            <a:xfrm>
              <a:off x="3187779" y="1418599"/>
              <a:ext cx="1151065" cy="2194665"/>
            </a:xfrm>
            <a:custGeom>
              <a:avLst/>
              <a:gdLst/>
              <a:ahLst/>
              <a:cxnLst/>
              <a:rect l="l" t="t" r="r" b="b"/>
              <a:pathLst>
                <a:path w="63449" h="121003" extrusionOk="0">
                  <a:moveTo>
                    <a:pt x="63449" y="1"/>
                  </a:moveTo>
                  <a:lnTo>
                    <a:pt x="0" y="7472"/>
                  </a:lnTo>
                  <a:lnTo>
                    <a:pt x="0" y="121003"/>
                  </a:lnTo>
                  <a:lnTo>
                    <a:pt x="63449" y="113531"/>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8" name="Google Shape;878;p29">
              <a:extLst>
                <a:ext uri="{FF2B5EF4-FFF2-40B4-BE49-F238E27FC236}">
                  <a16:creationId xmlns:a16="http://schemas.microsoft.com/office/drawing/2014/main" id="{5AB0C9CE-D449-4225-8A00-557603A3C616}"/>
                </a:ext>
              </a:extLst>
            </p:cNvPr>
            <p:cNvSpPr/>
            <p:nvPr/>
          </p:nvSpPr>
          <p:spPr>
            <a:xfrm>
              <a:off x="3544862" y="1418599"/>
              <a:ext cx="1088051" cy="2214801"/>
            </a:xfrm>
            <a:custGeom>
              <a:avLst/>
              <a:gdLst/>
              <a:ahLst/>
              <a:cxnLst/>
              <a:rect l="l" t="t" r="r" b="b"/>
              <a:pathLst>
                <a:path w="60006" h="122287" extrusionOk="0">
                  <a:moveTo>
                    <a:pt x="60005" y="1"/>
                  </a:moveTo>
                  <a:lnTo>
                    <a:pt x="1" y="8815"/>
                  </a:lnTo>
                  <a:lnTo>
                    <a:pt x="1" y="122287"/>
                  </a:lnTo>
                  <a:lnTo>
                    <a:pt x="60005" y="113531"/>
                  </a:lnTo>
                  <a:close/>
                </a:path>
              </a:pathLst>
            </a:custGeom>
            <a:solidFill>
              <a:srgbClr val="F19916"/>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9" name="Google Shape;879;p29">
              <a:extLst>
                <a:ext uri="{FF2B5EF4-FFF2-40B4-BE49-F238E27FC236}">
                  <a16:creationId xmlns:a16="http://schemas.microsoft.com/office/drawing/2014/main" id="{3286B100-7F34-434C-8BC8-87EDE23D1C35}"/>
                </a:ext>
              </a:extLst>
            </p:cNvPr>
            <p:cNvSpPr/>
            <p:nvPr/>
          </p:nvSpPr>
          <p:spPr>
            <a:xfrm>
              <a:off x="4338845" y="1369700"/>
              <a:ext cx="426399" cy="2105499"/>
            </a:xfrm>
            <a:custGeom>
              <a:avLst/>
              <a:gdLst/>
              <a:ahLst/>
              <a:cxnLst/>
              <a:rect l="l" t="t" r="r" b="b"/>
              <a:pathLst>
                <a:path w="23524" h="116158" extrusionOk="0">
                  <a:moveTo>
                    <a:pt x="1" y="116157"/>
                  </a:moveTo>
                  <a:lnTo>
                    <a:pt x="1" y="2627"/>
                  </a:lnTo>
                  <a:lnTo>
                    <a:pt x="1" y="2627"/>
                  </a:lnTo>
                  <a:cubicBezTo>
                    <a:pt x="2219" y="1051"/>
                    <a:pt x="6655" y="0"/>
                    <a:pt x="11733" y="0"/>
                  </a:cubicBezTo>
                  <a:cubicBezTo>
                    <a:pt x="16870" y="0"/>
                    <a:pt x="21306" y="1051"/>
                    <a:pt x="23524" y="2627"/>
                  </a:cubicBezTo>
                  <a:lnTo>
                    <a:pt x="23524" y="116157"/>
                  </a:lnTo>
                  <a:cubicBezTo>
                    <a:pt x="21306" y="114581"/>
                    <a:pt x="16870" y="113531"/>
                    <a:pt x="11733" y="113531"/>
                  </a:cubicBezTo>
                  <a:cubicBezTo>
                    <a:pt x="6655" y="113531"/>
                    <a:pt x="2219" y="114581"/>
                    <a:pt x="1" y="116157"/>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0" name="Google Shape;880;p29">
              <a:extLst>
                <a:ext uri="{FF2B5EF4-FFF2-40B4-BE49-F238E27FC236}">
                  <a16:creationId xmlns:a16="http://schemas.microsoft.com/office/drawing/2014/main" id="{C86FA1C3-E66F-462B-B3A8-2E7752386A7C}"/>
                </a:ext>
              </a:extLst>
            </p:cNvPr>
            <p:cNvSpPr/>
            <p:nvPr/>
          </p:nvSpPr>
          <p:spPr>
            <a:xfrm>
              <a:off x="4765244" y="1418599"/>
              <a:ext cx="1151065" cy="2194665"/>
            </a:xfrm>
            <a:custGeom>
              <a:avLst/>
              <a:gdLst/>
              <a:ahLst/>
              <a:cxnLst/>
              <a:rect l="l" t="t" r="r" b="b"/>
              <a:pathLst>
                <a:path w="63450" h="121003" extrusionOk="0">
                  <a:moveTo>
                    <a:pt x="1" y="1"/>
                  </a:moveTo>
                  <a:lnTo>
                    <a:pt x="63449" y="7472"/>
                  </a:lnTo>
                  <a:lnTo>
                    <a:pt x="63449" y="121003"/>
                  </a:lnTo>
                  <a:lnTo>
                    <a:pt x="1" y="113531"/>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1" name="Google Shape;881;p29">
              <a:extLst>
                <a:ext uri="{FF2B5EF4-FFF2-40B4-BE49-F238E27FC236}">
                  <a16:creationId xmlns:a16="http://schemas.microsoft.com/office/drawing/2014/main" id="{30F5DF37-EC2F-499A-A29F-9ECF76F500ED}"/>
                </a:ext>
              </a:extLst>
            </p:cNvPr>
            <p:cNvSpPr/>
            <p:nvPr/>
          </p:nvSpPr>
          <p:spPr>
            <a:xfrm>
              <a:off x="3313809" y="1418599"/>
              <a:ext cx="1228784" cy="2341361"/>
            </a:xfrm>
            <a:custGeom>
              <a:avLst/>
              <a:gdLst/>
              <a:ahLst/>
              <a:cxnLst/>
              <a:rect l="l" t="t" r="r" b="b"/>
              <a:pathLst>
                <a:path w="67594" h="129117" extrusionOk="0">
                  <a:moveTo>
                    <a:pt x="67593" y="1635"/>
                  </a:moveTo>
                  <a:lnTo>
                    <a:pt x="67593" y="115107"/>
                  </a:lnTo>
                  <a:lnTo>
                    <a:pt x="16986" y="129116"/>
                  </a:lnTo>
                  <a:cubicBezTo>
                    <a:pt x="11149" y="127482"/>
                    <a:pt x="5487" y="125322"/>
                    <a:pt x="1" y="122579"/>
                  </a:cubicBezTo>
                  <a:lnTo>
                    <a:pt x="1" y="9106"/>
                  </a:lnTo>
                  <a:lnTo>
                    <a:pt x="56445" y="1"/>
                  </a:lnTo>
                  <a:lnTo>
                    <a:pt x="56445" y="1"/>
                  </a:lnTo>
                  <a:cubicBezTo>
                    <a:pt x="58896" y="1051"/>
                    <a:pt x="63216" y="1577"/>
                    <a:pt x="67593" y="1635"/>
                  </a:cubicBez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2" name="Google Shape;882;p29">
              <a:extLst>
                <a:ext uri="{FF2B5EF4-FFF2-40B4-BE49-F238E27FC236}">
                  <a16:creationId xmlns:a16="http://schemas.microsoft.com/office/drawing/2014/main" id="{6113FFC2-6456-4B6E-B223-E9BF5BE59D36}"/>
                </a:ext>
              </a:extLst>
            </p:cNvPr>
            <p:cNvSpPr/>
            <p:nvPr/>
          </p:nvSpPr>
          <p:spPr>
            <a:xfrm>
              <a:off x="3313809" y="1582551"/>
              <a:ext cx="319274" cy="2177409"/>
            </a:xfrm>
            <a:custGeom>
              <a:avLst/>
              <a:gdLst/>
              <a:ahLst/>
              <a:cxnLst/>
              <a:rect l="l" t="t" r="r" b="b"/>
              <a:pathLst>
                <a:path w="17571" h="120011" extrusionOk="0">
                  <a:moveTo>
                    <a:pt x="59" y="0"/>
                  </a:moveTo>
                  <a:cubicBezTo>
                    <a:pt x="4554" y="59"/>
                    <a:pt x="14768" y="5721"/>
                    <a:pt x="17570" y="6713"/>
                  </a:cubicBezTo>
                  <a:lnTo>
                    <a:pt x="16986" y="120010"/>
                  </a:lnTo>
                  <a:cubicBezTo>
                    <a:pt x="11149" y="118376"/>
                    <a:pt x="5487" y="116216"/>
                    <a:pt x="1" y="113473"/>
                  </a:cubicBez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3" name="Google Shape;883;p29">
              <a:extLst>
                <a:ext uri="{FF2B5EF4-FFF2-40B4-BE49-F238E27FC236}">
                  <a16:creationId xmlns:a16="http://schemas.microsoft.com/office/drawing/2014/main" id="{F090AE12-9358-43BD-9FE4-4A56A569BE79}"/>
                </a:ext>
              </a:extLst>
            </p:cNvPr>
            <p:cNvSpPr/>
            <p:nvPr/>
          </p:nvSpPr>
          <p:spPr>
            <a:xfrm>
              <a:off x="3315910" y="1418599"/>
              <a:ext cx="1226683" cy="281884"/>
            </a:xfrm>
            <a:custGeom>
              <a:avLst/>
              <a:gdLst/>
              <a:ahLst/>
              <a:cxnLst/>
              <a:rect l="l" t="t" r="r" b="b"/>
              <a:pathLst>
                <a:path w="67536" h="15644" extrusionOk="0">
                  <a:moveTo>
                    <a:pt x="56387" y="1"/>
                  </a:moveTo>
                  <a:lnTo>
                    <a:pt x="1" y="9106"/>
                  </a:lnTo>
                  <a:cubicBezTo>
                    <a:pt x="5429" y="11733"/>
                    <a:pt x="11091" y="13951"/>
                    <a:pt x="16928" y="15644"/>
                  </a:cubicBezTo>
                  <a:lnTo>
                    <a:pt x="67535" y="1635"/>
                  </a:lnTo>
                  <a:cubicBezTo>
                    <a:pt x="63158" y="1577"/>
                    <a:pt x="58838" y="993"/>
                    <a:pt x="56387" y="1"/>
                  </a:cubicBez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4" name="Google Shape;884;p29">
              <a:extLst>
                <a:ext uri="{FF2B5EF4-FFF2-40B4-BE49-F238E27FC236}">
                  <a16:creationId xmlns:a16="http://schemas.microsoft.com/office/drawing/2014/main" id="{DA929612-13D2-4269-9BE8-E8013140216A}"/>
                </a:ext>
              </a:extLst>
            </p:cNvPr>
            <p:cNvSpPr/>
            <p:nvPr/>
          </p:nvSpPr>
          <p:spPr>
            <a:xfrm>
              <a:off x="3622580" y="1447363"/>
              <a:ext cx="920012" cy="2312597"/>
            </a:xfrm>
            <a:custGeom>
              <a:avLst/>
              <a:gdLst/>
              <a:ahLst/>
              <a:cxnLst/>
              <a:rect l="l" t="t" r="r" b="b"/>
              <a:pathLst>
                <a:path w="50608" h="127482" extrusionOk="0">
                  <a:moveTo>
                    <a:pt x="50607" y="0"/>
                  </a:moveTo>
                  <a:lnTo>
                    <a:pt x="50607" y="113472"/>
                  </a:lnTo>
                  <a:lnTo>
                    <a:pt x="0" y="127481"/>
                  </a:lnTo>
                  <a:lnTo>
                    <a:pt x="584" y="14184"/>
                  </a:lnTo>
                  <a:lnTo>
                    <a:pt x="0" y="14009"/>
                  </a:lnTo>
                  <a:close/>
                </a:path>
              </a:pathLst>
            </a:custGeom>
            <a:solidFill>
              <a:srgbClr val="F0F0F0"/>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5" name="Google Shape;885;p29">
              <a:extLst>
                <a:ext uri="{FF2B5EF4-FFF2-40B4-BE49-F238E27FC236}">
                  <a16:creationId xmlns:a16="http://schemas.microsoft.com/office/drawing/2014/main" id="{01CEC84F-C850-463E-86FD-BA7AC6804ABA}"/>
                </a:ext>
              </a:extLst>
            </p:cNvPr>
            <p:cNvSpPr/>
            <p:nvPr/>
          </p:nvSpPr>
          <p:spPr>
            <a:xfrm>
              <a:off x="4542592" y="1418599"/>
              <a:ext cx="1222482" cy="2275203"/>
            </a:xfrm>
            <a:custGeom>
              <a:avLst/>
              <a:gdLst/>
              <a:ahLst/>
              <a:cxnLst/>
              <a:rect l="l" t="t" r="r" b="b"/>
              <a:pathLst>
                <a:path w="67477" h="125614" extrusionOk="0">
                  <a:moveTo>
                    <a:pt x="11091" y="1"/>
                  </a:moveTo>
                  <a:lnTo>
                    <a:pt x="67476" y="9106"/>
                  </a:lnTo>
                  <a:lnTo>
                    <a:pt x="67476" y="122579"/>
                  </a:lnTo>
                  <a:cubicBezTo>
                    <a:pt x="66659" y="123629"/>
                    <a:pt x="64383" y="124972"/>
                    <a:pt x="60764" y="125614"/>
                  </a:cubicBezTo>
                  <a:lnTo>
                    <a:pt x="0" y="115107"/>
                  </a:lnTo>
                  <a:lnTo>
                    <a:pt x="0" y="1635"/>
                  </a:lnTo>
                  <a:cubicBezTo>
                    <a:pt x="4378" y="1577"/>
                    <a:pt x="8639" y="993"/>
                    <a:pt x="11091" y="1"/>
                  </a:cubicBezTo>
                  <a:lnTo>
                    <a:pt x="11091" y="1"/>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6" name="Google Shape;886;p29">
              <a:extLst>
                <a:ext uri="{FF2B5EF4-FFF2-40B4-BE49-F238E27FC236}">
                  <a16:creationId xmlns:a16="http://schemas.microsoft.com/office/drawing/2014/main" id="{4053956F-E421-4101-97C5-D9E478705529}"/>
                </a:ext>
              </a:extLst>
            </p:cNvPr>
            <p:cNvSpPr/>
            <p:nvPr/>
          </p:nvSpPr>
          <p:spPr>
            <a:xfrm>
              <a:off x="4542592" y="1418599"/>
              <a:ext cx="1222482" cy="221479"/>
            </a:xfrm>
            <a:custGeom>
              <a:avLst/>
              <a:gdLst/>
              <a:ahLst/>
              <a:cxnLst/>
              <a:rect l="l" t="t" r="r" b="b"/>
              <a:pathLst>
                <a:path w="67477" h="12376" extrusionOk="0">
                  <a:moveTo>
                    <a:pt x="11091" y="1"/>
                  </a:moveTo>
                  <a:lnTo>
                    <a:pt x="67476" y="9106"/>
                  </a:lnTo>
                  <a:cubicBezTo>
                    <a:pt x="65142" y="10274"/>
                    <a:pt x="62632" y="11383"/>
                    <a:pt x="60005" y="12375"/>
                  </a:cubicBezTo>
                  <a:lnTo>
                    <a:pt x="0" y="1635"/>
                  </a:lnTo>
                  <a:cubicBezTo>
                    <a:pt x="4378" y="1577"/>
                    <a:pt x="8639" y="993"/>
                    <a:pt x="11091" y="1"/>
                  </a:cubicBezTo>
                  <a:lnTo>
                    <a:pt x="11091" y="1"/>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7" name="Google Shape;887;p29">
              <a:extLst>
                <a:ext uri="{FF2B5EF4-FFF2-40B4-BE49-F238E27FC236}">
                  <a16:creationId xmlns:a16="http://schemas.microsoft.com/office/drawing/2014/main" id="{367F8CC1-C162-4201-A25C-5A9F5896F81E}"/>
                </a:ext>
              </a:extLst>
            </p:cNvPr>
            <p:cNvSpPr/>
            <p:nvPr/>
          </p:nvSpPr>
          <p:spPr>
            <a:xfrm>
              <a:off x="4542592" y="1447363"/>
              <a:ext cx="1096453" cy="2249317"/>
            </a:xfrm>
            <a:custGeom>
              <a:avLst/>
              <a:gdLst/>
              <a:ahLst/>
              <a:cxnLst/>
              <a:rect l="l" t="t" r="r" b="b"/>
              <a:pathLst>
                <a:path w="60589" h="124038" extrusionOk="0">
                  <a:moveTo>
                    <a:pt x="0" y="0"/>
                  </a:moveTo>
                  <a:lnTo>
                    <a:pt x="0" y="113472"/>
                  </a:lnTo>
                  <a:lnTo>
                    <a:pt x="60589" y="124037"/>
                  </a:lnTo>
                  <a:lnTo>
                    <a:pt x="60005" y="10740"/>
                  </a:lnTo>
                  <a:lnTo>
                    <a:pt x="60589" y="10565"/>
                  </a:lnTo>
                  <a:close/>
                </a:path>
              </a:pathLst>
            </a:custGeom>
            <a:solidFill>
              <a:srgbClr val="F0F0F0"/>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8" name="Google Shape;888;p29">
              <a:extLst>
                <a:ext uri="{FF2B5EF4-FFF2-40B4-BE49-F238E27FC236}">
                  <a16:creationId xmlns:a16="http://schemas.microsoft.com/office/drawing/2014/main" id="{E70E49C3-EBE0-42A1-863E-07D0E35204DA}"/>
                </a:ext>
              </a:extLst>
            </p:cNvPr>
            <p:cNvSpPr/>
            <p:nvPr/>
          </p:nvSpPr>
          <p:spPr>
            <a:xfrm>
              <a:off x="4542592" y="1447363"/>
              <a:ext cx="983027" cy="2324102"/>
            </a:xfrm>
            <a:custGeom>
              <a:avLst/>
              <a:gdLst/>
              <a:ahLst/>
              <a:cxnLst/>
              <a:rect l="l" t="t" r="r" b="b"/>
              <a:pathLst>
                <a:path w="54285" h="128240" extrusionOk="0">
                  <a:moveTo>
                    <a:pt x="0" y="0"/>
                  </a:moveTo>
                  <a:lnTo>
                    <a:pt x="0" y="113472"/>
                  </a:lnTo>
                  <a:lnTo>
                    <a:pt x="54285" y="128240"/>
                  </a:lnTo>
                  <a:lnTo>
                    <a:pt x="53701" y="14943"/>
                  </a:lnTo>
                  <a:lnTo>
                    <a:pt x="54285" y="14709"/>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9" name="Google Shape;889;p29">
              <a:extLst>
                <a:ext uri="{FF2B5EF4-FFF2-40B4-BE49-F238E27FC236}">
                  <a16:creationId xmlns:a16="http://schemas.microsoft.com/office/drawing/2014/main" id="{CB4B5CCE-6E1E-4D2C-B486-8FD58FF9D2F5}"/>
                </a:ext>
              </a:extLst>
            </p:cNvPr>
            <p:cNvSpPr/>
            <p:nvPr/>
          </p:nvSpPr>
          <p:spPr>
            <a:xfrm>
              <a:off x="4088888" y="1432980"/>
              <a:ext cx="317172" cy="89168"/>
            </a:xfrm>
            <a:custGeom>
              <a:avLst/>
              <a:gdLst/>
              <a:ahLst/>
              <a:cxnLst/>
              <a:rect l="l" t="t" r="r" b="b"/>
              <a:pathLst>
                <a:path w="17454" h="4962" extrusionOk="0">
                  <a:moveTo>
                    <a:pt x="10215" y="4962"/>
                  </a:moveTo>
                  <a:lnTo>
                    <a:pt x="17453" y="2919"/>
                  </a:lnTo>
                  <a:lnTo>
                    <a:pt x="9048" y="0"/>
                  </a:lnTo>
                  <a:lnTo>
                    <a:pt x="1" y="1460"/>
                  </a:lnTo>
                  <a:close/>
                </a:path>
              </a:pathLst>
            </a:custGeom>
            <a:solidFill>
              <a:srgbClr val="D9465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0" name="Google Shape;890;p29">
              <a:extLst>
                <a:ext uri="{FF2B5EF4-FFF2-40B4-BE49-F238E27FC236}">
                  <a16:creationId xmlns:a16="http://schemas.microsoft.com/office/drawing/2014/main" id="{EAA540FB-BC1B-4EEB-A05C-9137DE6DBBC4}"/>
                </a:ext>
              </a:extLst>
            </p:cNvPr>
            <p:cNvSpPr/>
            <p:nvPr/>
          </p:nvSpPr>
          <p:spPr>
            <a:xfrm>
              <a:off x="5628542" y="1582551"/>
              <a:ext cx="136532" cy="2114129"/>
            </a:xfrm>
            <a:custGeom>
              <a:avLst/>
              <a:gdLst/>
              <a:ahLst/>
              <a:cxnLst/>
              <a:rect l="l" t="t" r="r" b="b"/>
              <a:pathLst>
                <a:path w="7472" h="116567" extrusionOk="0">
                  <a:moveTo>
                    <a:pt x="7471" y="0"/>
                  </a:moveTo>
                  <a:cubicBezTo>
                    <a:pt x="5078" y="1226"/>
                    <a:pt x="2568" y="2335"/>
                    <a:pt x="0" y="3269"/>
                  </a:cubicBezTo>
                  <a:lnTo>
                    <a:pt x="584" y="116566"/>
                  </a:lnTo>
                  <a:cubicBezTo>
                    <a:pt x="3444" y="116158"/>
                    <a:pt x="5720" y="115341"/>
                    <a:pt x="7471" y="113473"/>
                  </a:cubicBez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1" name="Google Shape;891;p29">
              <a:extLst>
                <a:ext uri="{FF2B5EF4-FFF2-40B4-BE49-F238E27FC236}">
                  <a16:creationId xmlns:a16="http://schemas.microsoft.com/office/drawing/2014/main" id="{8C0CE3D3-86B6-4EB2-BF0A-BA4C561ACC54}"/>
                </a:ext>
              </a:extLst>
            </p:cNvPr>
            <p:cNvSpPr/>
            <p:nvPr/>
          </p:nvSpPr>
          <p:spPr>
            <a:xfrm>
              <a:off x="4704329" y="1714864"/>
              <a:ext cx="672155" cy="273256"/>
            </a:xfrm>
            <a:custGeom>
              <a:avLst/>
              <a:gdLst/>
              <a:ahLst/>
              <a:cxnLst/>
              <a:rect l="l" t="t" r="r" b="b"/>
              <a:pathLst>
                <a:path w="37066" h="15119" extrusionOk="0">
                  <a:moveTo>
                    <a:pt x="1" y="1"/>
                  </a:moveTo>
                  <a:lnTo>
                    <a:pt x="1" y="5079"/>
                  </a:lnTo>
                  <a:lnTo>
                    <a:pt x="37066" y="15119"/>
                  </a:lnTo>
                  <a:lnTo>
                    <a:pt x="37066" y="10040"/>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2" name="Google Shape;892;p29">
              <a:extLst>
                <a:ext uri="{FF2B5EF4-FFF2-40B4-BE49-F238E27FC236}">
                  <a16:creationId xmlns:a16="http://schemas.microsoft.com/office/drawing/2014/main" id="{32FC285D-7782-42AC-B554-C8C954C6FFA9}"/>
                </a:ext>
              </a:extLst>
            </p:cNvPr>
            <p:cNvSpPr/>
            <p:nvPr/>
          </p:nvSpPr>
          <p:spPr>
            <a:xfrm>
              <a:off x="4704329" y="1881693"/>
              <a:ext cx="371786" cy="152448"/>
            </a:xfrm>
            <a:custGeom>
              <a:avLst/>
              <a:gdLst/>
              <a:ahLst/>
              <a:cxnLst/>
              <a:rect l="l" t="t" r="r" b="b"/>
              <a:pathLst>
                <a:path w="20431" h="8348" extrusionOk="0">
                  <a:moveTo>
                    <a:pt x="1" y="1"/>
                  </a:moveTo>
                  <a:lnTo>
                    <a:pt x="1" y="2802"/>
                  </a:lnTo>
                  <a:lnTo>
                    <a:pt x="20430" y="8348"/>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3" name="Google Shape;893;p29">
              <a:extLst>
                <a:ext uri="{FF2B5EF4-FFF2-40B4-BE49-F238E27FC236}">
                  <a16:creationId xmlns:a16="http://schemas.microsoft.com/office/drawing/2014/main" id="{D64DD71A-A5B7-4FB7-92B4-28D5D91136E3}"/>
                </a:ext>
              </a:extLst>
            </p:cNvPr>
            <p:cNvSpPr/>
            <p:nvPr/>
          </p:nvSpPr>
          <p:spPr>
            <a:xfrm>
              <a:off x="4704329" y="1985242"/>
              <a:ext cx="371786" cy="149571"/>
            </a:xfrm>
            <a:custGeom>
              <a:avLst/>
              <a:gdLst/>
              <a:ahLst/>
              <a:cxnLst/>
              <a:rect l="l" t="t" r="r" b="b"/>
              <a:pathLst>
                <a:path w="20431" h="8290" extrusionOk="0">
                  <a:moveTo>
                    <a:pt x="1" y="1"/>
                  </a:moveTo>
                  <a:lnTo>
                    <a:pt x="1" y="2744"/>
                  </a:lnTo>
                  <a:lnTo>
                    <a:pt x="20430" y="8289"/>
                  </a:lnTo>
                  <a:lnTo>
                    <a:pt x="20430" y="5487"/>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4" name="Google Shape;894;p29">
              <a:extLst>
                <a:ext uri="{FF2B5EF4-FFF2-40B4-BE49-F238E27FC236}">
                  <a16:creationId xmlns:a16="http://schemas.microsoft.com/office/drawing/2014/main" id="{7F6EA68A-DD7C-4CF5-90D7-AB1DD69D4464}"/>
                </a:ext>
              </a:extLst>
            </p:cNvPr>
            <p:cNvSpPr/>
            <p:nvPr/>
          </p:nvSpPr>
          <p:spPr>
            <a:xfrm>
              <a:off x="4704329" y="2088791"/>
              <a:ext cx="371786" cy="149571"/>
            </a:xfrm>
            <a:custGeom>
              <a:avLst/>
              <a:gdLst/>
              <a:ahLst/>
              <a:cxnLst/>
              <a:rect l="l" t="t" r="r" b="b"/>
              <a:pathLst>
                <a:path w="20431" h="8289" extrusionOk="0">
                  <a:moveTo>
                    <a:pt x="1" y="0"/>
                  </a:moveTo>
                  <a:lnTo>
                    <a:pt x="1" y="2802"/>
                  </a:lnTo>
                  <a:lnTo>
                    <a:pt x="20430" y="8289"/>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5" name="Google Shape;895;p29">
              <a:extLst>
                <a:ext uri="{FF2B5EF4-FFF2-40B4-BE49-F238E27FC236}">
                  <a16:creationId xmlns:a16="http://schemas.microsoft.com/office/drawing/2014/main" id="{9BD71D6F-D42D-4257-BE2F-41C766548C07}"/>
                </a:ext>
              </a:extLst>
            </p:cNvPr>
            <p:cNvSpPr/>
            <p:nvPr/>
          </p:nvSpPr>
          <p:spPr>
            <a:xfrm>
              <a:off x="4704329" y="2189465"/>
              <a:ext cx="371786" cy="152446"/>
            </a:xfrm>
            <a:custGeom>
              <a:avLst/>
              <a:gdLst/>
              <a:ahLst/>
              <a:cxnLst/>
              <a:rect l="l" t="t" r="r" b="b"/>
              <a:pathLst>
                <a:path w="20431" h="8348" extrusionOk="0">
                  <a:moveTo>
                    <a:pt x="1" y="1"/>
                  </a:moveTo>
                  <a:lnTo>
                    <a:pt x="1" y="2803"/>
                  </a:lnTo>
                  <a:lnTo>
                    <a:pt x="20430" y="8348"/>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6" name="Google Shape;896;p29">
              <a:extLst>
                <a:ext uri="{FF2B5EF4-FFF2-40B4-BE49-F238E27FC236}">
                  <a16:creationId xmlns:a16="http://schemas.microsoft.com/office/drawing/2014/main" id="{5B970545-3A0C-4C3A-AAB9-FBC1A367FEA2}"/>
                </a:ext>
              </a:extLst>
            </p:cNvPr>
            <p:cNvSpPr/>
            <p:nvPr/>
          </p:nvSpPr>
          <p:spPr>
            <a:xfrm>
              <a:off x="4704329" y="2290137"/>
              <a:ext cx="371786" cy="152448"/>
            </a:xfrm>
            <a:custGeom>
              <a:avLst/>
              <a:gdLst/>
              <a:ahLst/>
              <a:cxnLst/>
              <a:rect l="l" t="t" r="r" b="b"/>
              <a:pathLst>
                <a:path w="20431" h="8290" extrusionOk="0">
                  <a:moveTo>
                    <a:pt x="1" y="1"/>
                  </a:moveTo>
                  <a:lnTo>
                    <a:pt x="1" y="2744"/>
                  </a:lnTo>
                  <a:lnTo>
                    <a:pt x="20430" y="8289"/>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7" name="Google Shape;897;p29">
              <a:extLst>
                <a:ext uri="{FF2B5EF4-FFF2-40B4-BE49-F238E27FC236}">
                  <a16:creationId xmlns:a16="http://schemas.microsoft.com/office/drawing/2014/main" id="{3EF0DD4C-06EC-4BD7-B687-8B233BAA3796}"/>
                </a:ext>
              </a:extLst>
            </p:cNvPr>
            <p:cNvSpPr/>
            <p:nvPr/>
          </p:nvSpPr>
          <p:spPr>
            <a:xfrm>
              <a:off x="4704329" y="2393686"/>
              <a:ext cx="371786" cy="149571"/>
            </a:xfrm>
            <a:custGeom>
              <a:avLst/>
              <a:gdLst/>
              <a:ahLst/>
              <a:cxnLst/>
              <a:rect l="l" t="t" r="r" b="b"/>
              <a:pathLst>
                <a:path w="20431" h="8348" extrusionOk="0">
                  <a:moveTo>
                    <a:pt x="1" y="0"/>
                  </a:moveTo>
                  <a:lnTo>
                    <a:pt x="1" y="2802"/>
                  </a:lnTo>
                  <a:lnTo>
                    <a:pt x="20430" y="8347"/>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8" name="Google Shape;898;p29">
              <a:extLst>
                <a:ext uri="{FF2B5EF4-FFF2-40B4-BE49-F238E27FC236}">
                  <a16:creationId xmlns:a16="http://schemas.microsoft.com/office/drawing/2014/main" id="{78EAD201-A8F5-4BCA-BD93-F1A3D7A44E55}"/>
                </a:ext>
              </a:extLst>
            </p:cNvPr>
            <p:cNvSpPr/>
            <p:nvPr/>
          </p:nvSpPr>
          <p:spPr>
            <a:xfrm>
              <a:off x="5122326" y="2002500"/>
              <a:ext cx="247857" cy="624172"/>
            </a:xfrm>
            <a:custGeom>
              <a:avLst/>
              <a:gdLst/>
              <a:ahLst/>
              <a:cxnLst/>
              <a:rect l="l" t="t" r="r" b="b"/>
              <a:pathLst>
                <a:path w="13659" h="34440" extrusionOk="0">
                  <a:moveTo>
                    <a:pt x="0" y="1"/>
                  </a:moveTo>
                  <a:lnTo>
                    <a:pt x="0" y="30703"/>
                  </a:lnTo>
                  <a:lnTo>
                    <a:pt x="13659" y="34439"/>
                  </a:lnTo>
                  <a:lnTo>
                    <a:pt x="13659" y="3678"/>
                  </a:lnTo>
                  <a:close/>
                </a:path>
              </a:pathLst>
            </a:custGeom>
            <a:solidFill>
              <a:schemeClr val="accent1"/>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9" name="Google Shape;899;p29">
              <a:extLst>
                <a:ext uri="{FF2B5EF4-FFF2-40B4-BE49-F238E27FC236}">
                  <a16:creationId xmlns:a16="http://schemas.microsoft.com/office/drawing/2014/main" id="{C9510F90-02BF-4302-A77D-A878AF5BAAF3}"/>
                </a:ext>
              </a:extLst>
            </p:cNvPr>
            <p:cNvSpPr/>
            <p:nvPr/>
          </p:nvSpPr>
          <p:spPr>
            <a:xfrm>
              <a:off x="4704329" y="2761860"/>
              <a:ext cx="247857" cy="624172"/>
            </a:xfrm>
            <a:custGeom>
              <a:avLst/>
              <a:gdLst/>
              <a:ahLst/>
              <a:cxnLst/>
              <a:rect l="l" t="t" r="r" b="b"/>
              <a:pathLst>
                <a:path w="13660" h="34381" extrusionOk="0">
                  <a:moveTo>
                    <a:pt x="1" y="1"/>
                  </a:moveTo>
                  <a:lnTo>
                    <a:pt x="1" y="30703"/>
                  </a:lnTo>
                  <a:lnTo>
                    <a:pt x="13659" y="34381"/>
                  </a:lnTo>
                  <a:lnTo>
                    <a:pt x="13659" y="3678"/>
                  </a:lnTo>
                  <a:close/>
                </a:path>
              </a:pathLst>
            </a:custGeom>
            <a:solidFill>
              <a:schemeClr val="accent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0" name="Google Shape;900;p29">
              <a:extLst>
                <a:ext uri="{FF2B5EF4-FFF2-40B4-BE49-F238E27FC236}">
                  <a16:creationId xmlns:a16="http://schemas.microsoft.com/office/drawing/2014/main" id="{663431BF-5832-42EE-A64C-ED0BC3B15AEF}"/>
                </a:ext>
              </a:extLst>
            </p:cNvPr>
            <p:cNvSpPr/>
            <p:nvPr/>
          </p:nvSpPr>
          <p:spPr>
            <a:xfrm>
              <a:off x="4704329" y="2592156"/>
              <a:ext cx="672155" cy="273254"/>
            </a:xfrm>
            <a:custGeom>
              <a:avLst/>
              <a:gdLst/>
              <a:ahLst/>
              <a:cxnLst/>
              <a:rect l="l" t="t" r="r" b="b"/>
              <a:pathLst>
                <a:path w="37066" h="15119" extrusionOk="0">
                  <a:moveTo>
                    <a:pt x="1" y="1"/>
                  </a:moveTo>
                  <a:lnTo>
                    <a:pt x="1" y="5079"/>
                  </a:lnTo>
                  <a:lnTo>
                    <a:pt x="37066" y="15118"/>
                  </a:lnTo>
                  <a:lnTo>
                    <a:pt x="37066" y="10040"/>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1" name="Google Shape;901;p29">
              <a:extLst>
                <a:ext uri="{FF2B5EF4-FFF2-40B4-BE49-F238E27FC236}">
                  <a16:creationId xmlns:a16="http://schemas.microsoft.com/office/drawing/2014/main" id="{91D3827F-0F57-4245-9311-E7764C16A851}"/>
                </a:ext>
              </a:extLst>
            </p:cNvPr>
            <p:cNvSpPr/>
            <p:nvPr/>
          </p:nvSpPr>
          <p:spPr>
            <a:xfrm>
              <a:off x="5006799" y="2845276"/>
              <a:ext cx="369685" cy="149571"/>
            </a:xfrm>
            <a:custGeom>
              <a:avLst/>
              <a:gdLst/>
              <a:ahLst/>
              <a:cxnLst/>
              <a:rect l="l" t="t" r="r" b="b"/>
              <a:pathLst>
                <a:path w="20430" h="8289" extrusionOk="0">
                  <a:moveTo>
                    <a:pt x="0" y="0"/>
                  </a:moveTo>
                  <a:lnTo>
                    <a:pt x="0" y="2802"/>
                  </a:lnTo>
                  <a:lnTo>
                    <a:pt x="20430" y="8289"/>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2" name="Google Shape;902;p29">
              <a:extLst>
                <a:ext uri="{FF2B5EF4-FFF2-40B4-BE49-F238E27FC236}">
                  <a16:creationId xmlns:a16="http://schemas.microsoft.com/office/drawing/2014/main" id="{203E5870-BCF8-427F-A19B-A4067733DA93}"/>
                </a:ext>
              </a:extLst>
            </p:cNvPr>
            <p:cNvSpPr/>
            <p:nvPr/>
          </p:nvSpPr>
          <p:spPr>
            <a:xfrm>
              <a:off x="5006799" y="2945948"/>
              <a:ext cx="369685" cy="152448"/>
            </a:xfrm>
            <a:custGeom>
              <a:avLst/>
              <a:gdLst/>
              <a:ahLst/>
              <a:cxnLst/>
              <a:rect l="l" t="t" r="r" b="b"/>
              <a:pathLst>
                <a:path w="20430" h="8348" extrusionOk="0">
                  <a:moveTo>
                    <a:pt x="0" y="1"/>
                  </a:moveTo>
                  <a:lnTo>
                    <a:pt x="0" y="2802"/>
                  </a:lnTo>
                  <a:lnTo>
                    <a:pt x="20430" y="8348"/>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3" name="Google Shape;903;p29">
              <a:extLst>
                <a:ext uri="{FF2B5EF4-FFF2-40B4-BE49-F238E27FC236}">
                  <a16:creationId xmlns:a16="http://schemas.microsoft.com/office/drawing/2014/main" id="{7543D369-B6E9-4976-9BDD-883C290EF5E8}"/>
                </a:ext>
              </a:extLst>
            </p:cNvPr>
            <p:cNvSpPr/>
            <p:nvPr/>
          </p:nvSpPr>
          <p:spPr>
            <a:xfrm>
              <a:off x="5006799" y="3046621"/>
              <a:ext cx="369685" cy="152446"/>
            </a:xfrm>
            <a:custGeom>
              <a:avLst/>
              <a:gdLst/>
              <a:ahLst/>
              <a:cxnLst/>
              <a:rect l="l" t="t" r="r" b="b"/>
              <a:pathLst>
                <a:path w="20430" h="8290" extrusionOk="0">
                  <a:moveTo>
                    <a:pt x="0" y="1"/>
                  </a:moveTo>
                  <a:lnTo>
                    <a:pt x="0" y="2802"/>
                  </a:lnTo>
                  <a:lnTo>
                    <a:pt x="20430" y="8289"/>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4" name="Google Shape;904;p29">
              <a:extLst>
                <a:ext uri="{FF2B5EF4-FFF2-40B4-BE49-F238E27FC236}">
                  <a16:creationId xmlns:a16="http://schemas.microsoft.com/office/drawing/2014/main" id="{E936F87A-254A-4681-88D3-ED47B2BD8F15}"/>
                </a:ext>
              </a:extLst>
            </p:cNvPr>
            <p:cNvSpPr/>
            <p:nvPr/>
          </p:nvSpPr>
          <p:spPr>
            <a:xfrm>
              <a:off x="5006799" y="3150170"/>
              <a:ext cx="369685" cy="149571"/>
            </a:xfrm>
            <a:custGeom>
              <a:avLst/>
              <a:gdLst/>
              <a:ahLst/>
              <a:cxnLst/>
              <a:rect l="l" t="t" r="r" b="b"/>
              <a:pathLst>
                <a:path w="20430" h="8348" extrusionOk="0">
                  <a:moveTo>
                    <a:pt x="0" y="0"/>
                  </a:moveTo>
                  <a:lnTo>
                    <a:pt x="0" y="2802"/>
                  </a:lnTo>
                  <a:lnTo>
                    <a:pt x="20430" y="8347"/>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5" name="Google Shape;905;p29">
              <a:extLst>
                <a:ext uri="{FF2B5EF4-FFF2-40B4-BE49-F238E27FC236}">
                  <a16:creationId xmlns:a16="http://schemas.microsoft.com/office/drawing/2014/main" id="{D10BCFDC-DDE0-4B87-8F4F-CF0B16247223}"/>
                </a:ext>
              </a:extLst>
            </p:cNvPr>
            <p:cNvSpPr/>
            <p:nvPr/>
          </p:nvSpPr>
          <p:spPr>
            <a:xfrm>
              <a:off x="5006799" y="3253720"/>
              <a:ext cx="369685" cy="149571"/>
            </a:xfrm>
            <a:custGeom>
              <a:avLst/>
              <a:gdLst/>
              <a:ahLst/>
              <a:cxnLst/>
              <a:rect l="l" t="t" r="r" b="b"/>
              <a:pathLst>
                <a:path w="20430" h="8289" extrusionOk="0">
                  <a:moveTo>
                    <a:pt x="0" y="0"/>
                  </a:moveTo>
                  <a:lnTo>
                    <a:pt x="0" y="2743"/>
                  </a:lnTo>
                  <a:lnTo>
                    <a:pt x="20430" y="8289"/>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6" name="Google Shape;906;p29">
              <a:extLst>
                <a:ext uri="{FF2B5EF4-FFF2-40B4-BE49-F238E27FC236}">
                  <a16:creationId xmlns:a16="http://schemas.microsoft.com/office/drawing/2014/main" id="{1A1A90EB-F5DE-4FCB-A148-1AF617EC9929}"/>
                </a:ext>
              </a:extLst>
            </p:cNvPr>
            <p:cNvSpPr/>
            <p:nvPr/>
          </p:nvSpPr>
          <p:spPr>
            <a:xfrm>
              <a:off x="5006799" y="3354391"/>
              <a:ext cx="369685" cy="152448"/>
            </a:xfrm>
            <a:custGeom>
              <a:avLst/>
              <a:gdLst/>
              <a:ahLst/>
              <a:cxnLst/>
              <a:rect l="l" t="t" r="r" b="b"/>
              <a:pathLst>
                <a:path w="20430" h="8348" extrusionOk="0">
                  <a:moveTo>
                    <a:pt x="0" y="1"/>
                  </a:moveTo>
                  <a:lnTo>
                    <a:pt x="0" y="2802"/>
                  </a:lnTo>
                  <a:lnTo>
                    <a:pt x="20430" y="8348"/>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7" name="Google Shape;907;p29">
              <a:extLst>
                <a:ext uri="{FF2B5EF4-FFF2-40B4-BE49-F238E27FC236}">
                  <a16:creationId xmlns:a16="http://schemas.microsoft.com/office/drawing/2014/main" id="{1766F002-CC04-4133-BF95-61669D23A5D5}"/>
                </a:ext>
              </a:extLst>
            </p:cNvPr>
            <p:cNvSpPr/>
            <p:nvPr/>
          </p:nvSpPr>
          <p:spPr>
            <a:xfrm>
              <a:off x="3750709" y="1711988"/>
              <a:ext cx="670055" cy="299142"/>
            </a:xfrm>
            <a:custGeom>
              <a:avLst/>
              <a:gdLst/>
              <a:ahLst/>
              <a:cxnLst/>
              <a:rect l="l" t="t" r="r" b="b"/>
              <a:pathLst>
                <a:path w="37066" h="16520" extrusionOk="0">
                  <a:moveTo>
                    <a:pt x="1" y="11441"/>
                  </a:moveTo>
                  <a:lnTo>
                    <a:pt x="1" y="16520"/>
                  </a:lnTo>
                  <a:lnTo>
                    <a:pt x="37066" y="5021"/>
                  </a:lnTo>
                  <a:lnTo>
                    <a:pt x="37066"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8" name="Google Shape;908;p29">
              <a:extLst>
                <a:ext uri="{FF2B5EF4-FFF2-40B4-BE49-F238E27FC236}">
                  <a16:creationId xmlns:a16="http://schemas.microsoft.com/office/drawing/2014/main" id="{303D4471-F625-4140-BA96-A081652F677D}"/>
                </a:ext>
              </a:extLst>
            </p:cNvPr>
            <p:cNvSpPr/>
            <p:nvPr/>
          </p:nvSpPr>
          <p:spPr>
            <a:xfrm>
              <a:off x="3750709" y="1973737"/>
              <a:ext cx="369685" cy="163954"/>
            </a:xfrm>
            <a:custGeom>
              <a:avLst/>
              <a:gdLst/>
              <a:ahLst/>
              <a:cxnLst/>
              <a:rect l="l" t="t" r="r" b="b"/>
              <a:pathLst>
                <a:path w="20373" h="9106" extrusionOk="0">
                  <a:moveTo>
                    <a:pt x="1" y="6363"/>
                  </a:moveTo>
                  <a:lnTo>
                    <a:pt x="1" y="9106"/>
                  </a:lnTo>
                  <a:lnTo>
                    <a:pt x="20372" y="2802"/>
                  </a:lnTo>
                  <a:lnTo>
                    <a:pt x="20372"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9" name="Google Shape;909;p29">
              <a:extLst>
                <a:ext uri="{FF2B5EF4-FFF2-40B4-BE49-F238E27FC236}">
                  <a16:creationId xmlns:a16="http://schemas.microsoft.com/office/drawing/2014/main" id="{978F9DA4-97D5-46DA-9EF7-BC39C48DB26D}"/>
                </a:ext>
              </a:extLst>
            </p:cNvPr>
            <p:cNvSpPr/>
            <p:nvPr/>
          </p:nvSpPr>
          <p:spPr>
            <a:xfrm>
              <a:off x="3750709" y="2074410"/>
              <a:ext cx="369685" cy="166829"/>
            </a:xfrm>
            <a:custGeom>
              <a:avLst/>
              <a:gdLst/>
              <a:ahLst/>
              <a:cxnLst/>
              <a:rect l="l" t="t" r="r" b="b"/>
              <a:pathLst>
                <a:path w="20373" h="9106" extrusionOk="0">
                  <a:moveTo>
                    <a:pt x="1" y="6304"/>
                  </a:moveTo>
                  <a:lnTo>
                    <a:pt x="1" y="9106"/>
                  </a:lnTo>
                  <a:lnTo>
                    <a:pt x="20372" y="2744"/>
                  </a:lnTo>
                  <a:lnTo>
                    <a:pt x="20372"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0" name="Google Shape;910;p29">
              <a:extLst>
                <a:ext uri="{FF2B5EF4-FFF2-40B4-BE49-F238E27FC236}">
                  <a16:creationId xmlns:a16="http://schemas.microsoft.com/office/drawing/2014/main" id="{AB066C04-D128-4A2B-BE6C-A86B35C556AF}"/>
                </a:ext>
              </a:extLst>
            </p:cNvPr>
            <p:cNvSpPr/>
            <p:nvPr/>
          </p:nvSpPr>
          <p:spPr>
            <a:xfrm>
              <a:off x="3750709" y="2177959"/>
              <a:ext cx="369685" cy="163952"/>
            </a:xfrm>
            <a:custGeom>
              <a:avLst/>
              <a:gdLst/>
              <a:ahLst/>
              <a:cxnLst/>
              <a:rect l="l" t="t" r="r" b="b"/>
              <a:pathLst>
                <a:path w="20373" h="9107" extrusionOk="0">
                  <a:moveTo>
                    <a:pt x="1" y="6305"/>
                  </a:moveTo>
                  <a:lnTo>
                    <a:pt x="1" y="9106"/>
                  </a:lnTo>
                  <a:lnTo>
                    <a:pt x="20372" y="2802"/>
                  </a:lnTo>
                  <a:lnTo>
                    <a:pt x="20372"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1" name="Google Shape;911;p29">
              <a:extLst>
                <a:ext uri="{FF2B5EF4-FFF2-40B4-BE49-F238E27FC236}">
                  <a16:creationId xmlns:a16="http://schemas.microsoft.com/office/drawing/2014/main" id="{41F270D2-2AEE-4DED-BCAC-A147C52440A4}"/>
                </a:ext>
              </a:extLst>
            </p:cNvPr>
            <p:cNvSpPr/>
            <p:nvPr/>
          </p:nvSpPr>
          <p:spPr>
            <a:xfrm>
              <a:off x="3750709" y="2281508"/>
              <a:ext cx="369685" cy="161076"/>
            </a:xfrm>
            <a:custGeom>
              <a:avLst/>
              <a:gdLst/>
              <a:ahLst/>
              <a:cxnLst/>
              <a:rect l="l" t="t" r="r" b="b"/>
              <a:pathLst>
                <a:path w="20373" h="9049" extrusionOk="0">
                  <a:moveTo>
                    <a:pt x="1" y="6305"/>
                  </a:moveTo>
                  <a:lnTo>
                    <a:pt x="1" y="9048"/>
                  </a:lnTo>
                  <a:lnTo>
                    <a:pt x="20372" y="2744"/>
                  </a:lnTo>
                  <a:lnTo>
                    <a:pt x="20372"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2" name="Google Shape;912;p29">
              <a:extLst>
                <a:ext uri="{FF2B5EF4-FFF2-40B4-BE49-F238E27FC236}">
                  <a16:creationId xmlns:a16="http://schemas.microsoft.com/office/drawing/2014/main" id="{9EF98FB7-D788-405D-8A77-81587480A821}"/>
                </a:ext>
              </a:extLst>
            </p:cNvPr>
            <p:cNvSpPr/>
            <p:nvPr/>
          </p:nvSpPr>
          <p:spPr>
            <a:xfrm>
              <a:off x="3750709" y="2382180"/>
              <a:ext cx="369685" cy="163954"/>
            </a:xfrm>
            <a:custGeom>
              <a:avLst/>
              <a:gdLst/>
              <a:ahLst/>
              <a:cxnLst/>
              <a:rect l="l" t="t" r="r" b="b"/>
              <a:pathLst>
                <a:path w="20373" h="9106" extrusionOk="0">
                  <a:moveTo>
                    <a:pt x="1" y="6304"/>
                  </a:moveTo>
                  <a:lnTo>
                    <a:pt x="1" y="9106"/>
                  </a:lnTo>
                  <a:lnTo>
                    <a:pt x="20372" y="2802"/>
                  </a:lnTo>
                  <a:lnTo>
                    <a:pt x="20372"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3" name="Google Shape;913;p29">
              <a:extLst>
                <a:ext uri="{FF2B5EF4-FFF2-40B4-BE49-F238E27FC236}">
                  <a16:creationId xmlns:a16="http://schemas.microsoft.com/office/drawing/2014/main" id="{D06305C6-DB47-4228-BF4D-666F8BAED364}"/>
                </a:ext>
              </a:extLst>
            </p:cNvPr>
            <p:cNvSpPr/>
            <p:nvPr/>
          </p:nvSpPr>
          <p:spPr>
            <a:xfrm>
              <a:off x="3750709" y="2482854"/>
              <a:ext cx="369685" cy="166829"/>
            </a:xfrm>
            <a:custGeom>
              <a:avLst/>
              <a:gdLst/>
              <a:ahLst/>
              <a:cxnLst/>
              <a:rect l="l" t="t" r="r" b="b"/>
              <a:pathLst>
                <a:path w="20373" h="9107" extrusionOk="0">
                  <a:moveTo>
                    <a:pt x="1" y="6363"/>
                  </a:moveTo>
                  <a:lnTo>
                    <a:pt x="1" y="9107"/>
                  </a:lnTo>
                  <a:lnTo>
                    <a:pt x="20372" y="2803"/>
                  </a:lnTo>
                  <a:lnTo>
                    <a:pt x="20372"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4" name="Google Shape;914;p29">
              <a:extLst>
                <a:ext uri="{FF2B5EF4-FFF2-40B4-BE49-F238E27FC236}">
                  <a16:creationId xmlns:a16="http://schemas.microsoft.com/office/drawing/2014/main" id="{B0293035-F9BD-46F2-8F72-587390382942}"/>
                </a:ext>
              </a:extLst>
            </p:cNvPr>
            <p:cNvSpPr/>
            <p:nvPr/>
          </p:nvSpPr>
          <p:spPr>
            <a:xfrm>
              <a:off x="4166605" y="1887446"/>
              <a:ext cx="247857" cy="635677"/>
            </a:xfrm>
            <a:custGeom>
              <a:avLst/>
              <a:gdLst/>
              <a:ahLst/>
              <a:cxnLst/>
              <a:rect l="l" t="t" r="r" b="b"/>
              <a:pathLst>
                <a:path w="13601" h="34907" extrusionOk="0">
                  <a:moveTo>
                    <a:pt x="0" y="4203"/>
                  </a:moveTo>
                  <a:lnTo>
                    <a:pt x="0" y="34906"/>
                  </a:lnTo>
                  <a:lnTo>
                    <a:pt x="13600" y="30703"/>
                  </a:lnTo>
                  <a:lnTo>
                    <a:pt x="13600" y="1"/>
                  </a:lnTo>
                  <a:close/>
                </a:path>
              </a:pathLst>
            </a:custGeom>
            <a:solidFill>
              <a:schemeClr val="dk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5" name="Google Shape;915;p29">
              <a:extLst>
                <a:ext uri="{FF2B5EF4-FFF2-40B4-BE49-F238E27FC236}">
                  <a16:creationId xmlns:a16="http://schemas.microsoft.com/office/drawing/2014/main" id="{42B51007-7E66-4C1F-8937-52F72119F385}"/>
                </a:ext>
              </a:extLst>
            </p:cNvPr>
            <p:cNvSpPr/>
            <p:nvPr/>
          </p:nvSpPr>
          <p:spPr>
            <a:xfrm>
              <a:off x="3746508" y="2894173"/>
              <a:ext cx="247857" cy="632800"/>
            </a:xfrm>
            <a:custGeom>
              <a:avLst/>
              <a:gdLst/>
              <a:ahLst/>
              <a:cxnLst/>
              <a:rect l="l" t="t" r="r" b="b"/>
              <a:pathLst>
                <a:path w="13660" h="34965" extrusionOk="0">
                  <a:moveTo>
                    <a:pt x="1" y="4262"/>
                  </a:moveTo>
                  <a:lnTo>
                    <a:pt x="1" y="34964"/>
                  </a:lnTo>
                  <a:lnTo>
                    <a:pt x="13659" y="30762"/>
                  </a:lnTo>
                  <a:lnTo>
                    <a:pt x="13659" y="0"/>
                  </a:lnTo>
                  <a:close/>
                </a:path>
              </a:pathLst>
            </a:custGeom>
            <a:solidFill>
              <a:schemeClr val="lt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6" name="Google Shape;916;p29">
              <a:extLst>
                <a:ext uri="{FF2B5EF4-FFF2-40B4-BE49-F238E27FC236}">
                  <a16:creationId xmlns:a16="http://schemas.microsoft.com/office/drawing/2014/main" id="{E9FD3977-768A-4D37-8617-2103F09B6E86}"/>
                </a:ext>
              </a:extLst>
            </p:cNvPr>
            <p:cNvSpPr/>
            <p:nvPr/>
          </p:nvSpPr>
          <p:spPr>
            <a:xfrm>
              <a:off x="3750709" y="2589278"/>
              <a:ext cx="670055" cy="296266"/>
            </a:xfrm>
            <a:custGeom>
              <a:avLst/>
              <a:gdLst/>
              <a:ahLst/>
              <a:cxnLst/>
              <a:rect l="l" t="t" r="r" b="b"/>
              <a:pathLst>
                <a:path w="37066" h="16520" extrusionOk="0">
                  <a:moveTo>
                    <a:pt x="1" y="11499"/>
                  </a:moveTo>
                  <a:lnTo>
                    <a:pt x="1" y="16519"/>
                  </a:lnTo>
                  <a:lnTo>
                    <a:pt x="37066" y="5079"/>
                  </a:lnTo>
                  <a:lnTo>
                    <a:pt x="37066"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7" name="Google Shape;917;p29">
              <a:extLst>
                <a:ext uri="{FF2B5EF4-FFF2-40B4-BE49-F238E27FC236}">
                  <a16:creationId xmlns:a16="http://schemas.microsoft.com/office/drawing/2014/main" id="{430BF83E-77C3-4225-BE83-A3BF664C72EB}"/>
                </a:ext>
              </a:extLst>
            </p:cNvPr>
            <p:cNvSpPr/>
            <p:nvPr/>
          </p:nvSpPr>
          <p:spPr>
            <a:xfrm>
              <a:off x="4044777" y="2764738"/>
              <a:ext cx="369685" cy="163952"/>
            </a:xfrm>
            <a:custGeom>
              <a:avLst/>
              <a:gdLst/>
              <a:ahLst/>
              <a:cxnLst/>
              <a:rect l="l" t="t" r="r" b="b"/>
              <a:pathLst>
                <a:path w="20372" h="9107" extrusionOk="0">
                  <a:moveTo>
                    <a:pt x="0" y="6363"/>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8" name="Google Shape;918;p29">
              <a:extLst>
                <a:ext uri="{FF2B5EF4-FFF2-40B4-BE49-F238E27FC236}">
                  <a16:creationId xmlns:a16="http://schemas.microsoft.com/office/drawing/2014/main" id="{52C3685D-59AA-4180-87D1-009A78992442}"/>
                </a:ext>
              </a:extLst>
            </p:cNvPr>
            <p:cNvSpPr/>
            <p:nvPr/>
          </p:nvSpPr>
          <p:spPr>
            <a:xfrm>
              <a:off x="4044777" y="2865409"/>
              <a:ext cx="369685" cy="166829"/>
            </a:xfrm>
            <a:custGeom>
              <a:avLst/>
              <a:gdLst/>
              <a:ahLst/>
              <a:cxnLst/>
              <a:rect l="l" t="t" r="r" b="b"/>
              <a:pathLst>
                <a:path w="20372" h="9107" extrusionOk="0">
                  <a:moveTo>
                    <a:pt x="0" y="6305"/>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9" name="Google Shape;919;p29">
              <a:extLst>
                <a:ext uri="{FF2B5EF4-FFF2-40B4-BE49-F238E27FC236}">
                  <a16:creationId xmlns:a16="http://schemas.microsoft.com/office/drawing/2014/main" id="{0825644D-6B21-47B0-AC18-453ECFC508F6}"/>
                </a:ext>
              </a:extLst>
            </p:cNvPr>
            <p:cNvSpPr/>
            <p:nvPr/>
          </p:nvSpPr>
          <p:spPr>
            <a:xfrm>
              <a:off x="4044777" y="2966083"/>
              <a:ext cx="369685" cy="166829"/>
            </a:xfrm>
            <a:custGeom>
              <a:avLst/>
              <a:gdLst/>
              <a:ahLst/>
              <a:cxnLst/>
              <a:rect l="l" t="t" r="r" b="b"/>
              <a:pathLst>
                <a:path w="20372" h="9107" extrusionOk="0">
                  <a:moveTo>
                    <a:pt x="0" y="6304"/>
                  </a:moveTo>
                  <a:lnTo>
                    <a:pt x="0" y="9106"/>
                  </a:lnTo>
                  <a:lnTo>
                    <a:pt x="20371" y="2802"/>
                  </a:lnTo>
                  <a:lnTo>
                    <a:pt x="20371"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0" name="Google Shape;920;p29">
              <a:extLst>
                <a:ext uri="{FF2B5EF4-FFF2-40B4-BE49-F238E27FC236}">
                  <a16:creationId xmlns:a16="http://schemas.microsoft.com/office/drawing/2014/main" id="{BFB94E81-D6E1-43DD-A34B-ABF226072187}"/>
                </a:ext>
              </a:extLst>
            </p:cNvPr>
            <p:cNvSpPr/>
            <p:nvPr/>
          </p:nvSpPr>
          <p:spPr>
            <a:xfrm>
              <a:off x="4044777" y="3069632"/>
              <a:ext cx="369685" cy="163952"/>
            </a:xfrm>
            <a:custGeom>
              <a:avLst/>
              <a:gdLst/>
              <a:ahLst/>
              <a:cxnLst/>
              <a:rect l="l" t="t" r="r" b="b"/>
              <a:pathLst>
                <a:path w="20372" h="9107" extrusionOk="0">
                  <a:moveTo>
                    <a:pt x="0" y="6304"/>
                  </a:moveTo>
                  <a:lnTo>
                    <a:pt x="0" y="9106"/>
                  </a:lnTo>
                  <a:lnTo>
                    <a:pt x="20371" y="2744"/>
                  </a:lnTo>
                  <a:lnTo>
                    <a:pt x="20371"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1" name="Google Shape;921;p29">
              <a:extLst>
                <a:ext uri="{FF2B5EF4-FFF2-40B4-BE49-F238E27FC236}">
                  <a16:creationId xmlns:a16="http://schemas.microsoft.com/office/drawing/2014/main" id="{77D5D22F-B9C8-454E-B7FE-0AE1E72B31FC}"/>
                </a:ext>
              </a:extLst>
            </p:cNvPr>
            <p:cNvSpPr/>
            <p:nvPr/>
          </p:nvSpPr>
          <p:spPr>
            <a:xfrm>
              <a:off x="4044777" y="3173181"/>
              <a:ext cx="369685" cy="163952"/>
            </a:xfrm>
            <a:custGeom>
              <a:avLst/>
              <a:gdLst/>
              <a:ahLst/>
              <a:cxnLst/>
              <a:rect l="l" t="t" r="r" b="b"/>
              <a:pathLst>
                <a:path w="20372" h="9107" extrusionOk="0">
                  <a:moveTo>
                    <a:pt x="0" y="6305"/>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2" name="Google Shape;922;p29">
              <a:extLst>
                <a:ext uri="{FF2B5EF4-FFF2-40B4-BE49-F238E27FC236}">
                  <a16:creationId xmlns:a16="http://schemas.microsoft.com/office/drawing/2014/main" id="{488C1B68-5152-4D39-A41A-DD68702AEF9E}"/>
                </a:ext>
              </a:extLst>
            </p:cNvPr>
            <p:cNvSpPr/>
            <p:nvPr/>
          </p:nvSpPr>
          <p:spPr>
            <a:xfrm>
              <a:off x="4044777" y="3273853"/>
              <a:ext cx="369685" cy="163954"/>
            </a:xfrm>
            <a:custGeom>
              <a:avLst/>
              <a:gdLst/>
              <a:ahLst/>
              <a:cxnLst/>
              <a:rect l="l" t="t" r="r" b="b"/>
              <a:pathLst>
                <a:path w="20372" h="9049" extrusionOk="0">
                  <a:moveTo>
                    <a:pt x="0" y="6305"/>
                  </a:moveTo>
                  <a:lnTo>
                    <a:pt x="0" y="9048"/>
                  </a:lnTo>
                  <a:lnTo>
                    <a:pt x="20371" y="2744"/>
                  </a:lnTo>
                  <a:lnTo>
                    <a:pt x="20371"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3" name="Google Shape;923;p29">
              <a:extLst>
                <a:ext uri="{FF2B5EF4-FFF2-40B4-BE49-F238E27FC236}">
                  <a16:creationId xmlns:a16="http://schemas.microsoft.com/office/drawing/2014/main" id="{8B6FBAA2-3FB6-4EDC-9BB7-7DDE6409544B}"/>
                </a:ext>
              </a:extLst>
            </p:cNvPr>
            <p:cNvSpPr/>
            <p:nvPr/>
          </p:nvSpPr>
          <p:spPr>
            <a:xfrm>
              <a:off x="4275830" y="1481879"/>
              <a:ext cx="130230" cy="333658"/>
            </a:xfrm>
            <a:custGeom>
              <a:avLst/>
              <a:gdLst/>
              <a:ahLst/>
              <a:cxnLst/>
              <a:rect l="l" t="t" r="r" b="b"/>
              <a:pathLst>
                <a:path w="7239" h="18329" extrusionOk="0">
                  <a:moveTo>
                    <a:pt x="0" y="2043"/>
                  </a:moveTo>
                  <a:lnTo>
                    <a:pt x="7238" y="0"/>
                  </a:lnTo>
                  <a:lnTo>
                    <a:pt x="7238" y="16285"/>
                  </a:lnTo>
                  <a:lnTo>
                    <a:pt x="3619" y="14242"/>
                  </a:lnTo>
                  <a:lnTo>
                    <a:pt x="0" y="18328"/>
                  </a:lnTo>
                  <a:close/>
                </a:path>
              </a:pathLst>
            </a:custGeom>
            <a:solidFill>
              <a:srgbClr val="C73B5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4" name="Google Shape;924;p29">
              <a:extLst>
                <a:ext uri="{FF2B5EF4-FFF2-40B4-BE49-F238E27FC236}">
                  <a16:creationId xmlns:a16="http://schemas.microsoft.com/office/drawing/2014/main" id="{BA87C929-8B41-4431-8DA1-4FFBE94C2867}"/>
                </a:ext>
              </a:extLst>
            </p:cNvPr>
            <p:cNvSpPr/>
            <p:nvPr/>
          </p:nvSpPr>
          <p:spPr>
            <a:xfrm>
              <a:off x="3710801" y="3368774"/>
              <a:ext cx="331876" cy="543632"/>
            </a:xfrm>
            <a:custGeom>
              <a:avLst/>
              <a:gdLst/>
              <a:ahLst/>
              <a:cxnLst/>
              <a:rect l="l" t="t" r="r" b="b"/>
              <a:pathLst>
                <a:path w="18330" h="30062" extrusionOk="0">
                  <a:moveTo>
                    <a:pt x="2978" y="29011"/>
                  </a:moveTo>
                  <a:lnTo>
                    <a:pt x="2978" y="29011"/>
                  </a:lnTo>
                  <a:cubicBezTo>
                    <a:pt x="5137" y="30061"/>
                    <a:pt x="7939" y="29244"/>
                    <a:pt x="8873" y="27026"/>
                  </a:cubicBezTo>
                  <a:lnTo>
                    <a:pt x="17337" y="7005"/>
                  </a:lnTo>
                  <a:cubicBezTo>
                    <a:pt x="18329" y="4845"/>
                    <a:pt x="17512" y="2219"/>
                    <a:pt x="15410" y="1109"/>
                  </a:cubicBezTo>
                  <a:lnTo>
                    <a:pt x="15410" y="1109"/>
                  </a:lnTo>
                  <a:cubicBezTo>
                    <a:pt x="13251" y="0"/>
                    <a:pt x="10624" y="818"/>
                    <a:pt x="9515" y="3036"/>
                  </a:cubicBezTo>
                  <a:lnTo>
                    <a:pt x="1051" y="23057"/>
                  </a:lnTo>
                  <a:cubicBezTo>
                    <a:pt x="1" y="25275"/>
                    <a:pt x="876" y="27843"/>
                    <a:pt x="2978" y="29011"/>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5" name="Google Shape;925;p29">
              <a:extLst>
                <a:ext uri="{FF2B5EF4-FFF2-40B4-BE49-F238E27FC236}">
                  <a16:creationId xmlns:a16="http://schemas.microsoft.com/office/drawing/2014/main" id="{82E9F1B5-5BBB-4D0C-A3A1-C131F960F40B}"/>
                </a:ext>
              </a:extLst>
            </p:cNvPr>
            <p:cNvSpPr/>
            <p:nvPr/>
          </p:nvSpPr>
          <p:spPr>
            <a:xfrm>
              <a:off x="5359680" y="3601759"/>
              <a:ext cx="449504" cy="586778"/>
            </a:xfrm>
            <a:custGeom>
              <a:avLst/>
              <a:gdLst/>
              <a:ahLst/>
              <a:cxnLst/>
              <a:rect l="l" t="t" r="r" b="b"/>
              <a:pathLst>
                <a:path w="24867" h="32280" extrusionOk="0">
                  <a:moveTo>
                    <a:pt x="21189" y="1"/>
                  </a:moveTo>
                  <a:lnTo>
                    <a:pt x="1" y="2627"/>
                  </a:lnTo>
                  <a:lnTo>
                    <a:pt x="3678" y="32280"/>
                  </a:lnTo>
                  <a:lnTo>
                    <a:pt x="24866" y="29595"/>
                  </a:lnTo>
                  <a:lnTo>
                    <a:pt x="21189" y="1"/>
                  </a:ln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6" name="Google Shape;926;p29">
              <a:extLst>
                <a:ext uri="{FF2B5EF4-FFF2-40B4-BE49-F238E27FC236}">
                  <a16:creationId xmlns:a16="http://schemas.microsoft.com/office/drawing/2014/main" id="{0D1E44B7-BE92-4B91-85B3-B88ACE2C44FB}"/>
                </a:ext>
              </a:extLst>
            </p:cNvPr>
            <p:cNvSpPr/>
            <p:nvPr/>
          </p:nvSpPr>
          <p:spPr>
            <a:xfrm>
              <a:off x="4987895" y="2649683"/>
              <a:ext cx="892705" cy="1141916"/>
            </a:xfrm>
            <a:custGeom>
              <a:avLst/>
              <a:gdLst/>
              <a:ahLst/>
              <a:cxnLst/>
              <a:rect l="l" t="t" r="r" b="b"/>
              <a:pathLst>
                <a:path w="49382" h="63042" extrusionOk="0">
                  <a:moveTo>
                    <a:pt x="16461" y="34848"/>
                  </a:moveTo>
                  <a:cubicBezTo>
                    <a:pt x="16811" y="37358"/>
                    <a:pt x="17161" y="40393"/>
                    <a:pt x="17628" y="44012"/>
                  </a:cubicBezTo>
                  <a:lnTo>
                    <a:pt x="9164" y="33914"/>
                  </a:lnTo>
                  <a:cubicBezTo>
                    <a:pt x="5604" y="29595"/>
                    <a:pt x="1460" y="32397"/>
                    <a:pt x="0" y="34673"/>
                  </a:cubicBezTo>
                  <a:lnTo>
                    <a:pt x="17278" y="58663"/>
                  </a:lnTo>
                  <a:cubicBezTo>
                    <a:pt x="19671" y="61990"/>
                    <a:pt x="25800" y="63041"/>
                    <a:pt x="31462" y="62516"/>
                  </a:cubicBezTo>
                  <a:cubicBezTo>
                    <a:pt x="43194" y="61348"/>
                    <a:pt x="49382" y="52885"/>
                    <a:pt x="47572" y="36774"/>
                  </a:cubicBezTo>
                  <a:lnTo>
                    <a:pt x="48623" y="24166"/>
                  </a:lnTo>
                  <a:cubicBezTo>
                    <a:pt x="48915" y="22007"/>
                    <a:pt x="47280" y="20080"/>
                    <a:pt x="45121" y="19964"/>
                  </a:cubicBezTo>
                  <a:cubicBezTo>
                    <a:pt x="42961" y="19847"/>
                    <a:pt x="41151" y="21540"/>
                    <a:pt x="41151" y="23699"/>
                  </a:cubicBezTo>
                  <a:lnTo>
                    <a:pt x="40801" y="29011"/>
                  </a:lnTo>
                  <a:cubicBezTo>
                    <a:pt x="40509" y="28778"/>
                    <a:pt x="40159" y="28544"/>
                    <a:pt x="39867" y="28369"/>
                  </a:cubicBezTo>
                  <a:lnTo>
                    <a:pt x="39459" y="17862"/>
                  </a:lnTo>
                  <a:cubicBezTo>
                    <a:pt x="39284" y="12492"/>
                    <a:pt x="31870" y="13368"/>
                    <a:pt x="31929" y="17862"/>
                  </a:cubicBezTo>
                  <a:lnTo>
                    <a:pt x="32104" y="26559"/>
                  </a:lnTo>
                  <a:cubicBezTo>
                    <a:pt x="31812" y="26559"/>
                    <a:pt x="31520" y="26559"/>
                    <a:pt x="31287" y="26618"/>
                  </a:cubicBezTo>
                  <a:lnTo>
                    <a:pt x="30178" y="15644"/>
                  </a:lnTo>
                  <a:cubicBezTo>
                    <a:pt x="29652" y="10741"/>
                    <a:pt x="22181" y="11558"/>
                    <a:pt x="22706" y="16461"/>
                  </a:cubicBezTo>
                  <a:lnTo>
                    <a:pt x="23991" y="29186"/>
                  </a:lnTo>
                  <a:cubicBezTo>
                    <a:pt x="23699" y="29420"/>
                    <a:pt x="23348" y="29653"/>
                    <a:pt x="23057" y="29887"/>
                  </a:cubicBezTo>
                  <a:lnTo>
                    <a:pt x="17862" y="4729"/>
                  </a:lnTo>
                  <a:cubicBezTo>
                    <a:pt x="16869" y="1"/>
                    <a:pt x="9515" y="1343"/>
                    <a:pt x="10507" y="6305"/>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7" name="Google Shape;927;p29">
              <a:extLst>
                <a:ext uri="{FF2B5EF4-FFF2-40B4-BE49-F238E27FC236}">
                  <a16:creationId xmlns:a16="http://schemas.microsoft.com/office/drawing/2014/main" id="{3778C5EB-C757-463D-848C-5645B63BEB37}"/>
                </a:ext>
              </a:extLst>
            </p:cNvPr>
            <p:cNvSpPr/>
            <p:nvPr/>
          </p:nvSpPr>
          <p:spPr>
            <a:xfrm>
              <a:off x="5296666" y="3823240"/>
              <a:ext cx="730968" cy="1320250"/>
            </a:xfrm>
            <a:custGeom>
              <a:avLst/>
              <a:gdLst/>
              <a:ahLst/>
              <a:cxnLst/>
              <a:rect l="l" t="t" r="r" b="b"/>
              <a:pathLst>
                <a:path w="40335" h="72789" extrusionOk="0">
                  <a:moveTo>
                    <a:pt x="8640" y="72788"/>
                  </a:moveTo>
                  <a:lnTo>
                    <a:pt x="1" y="3911"/>
                  </a:lnTo>
                  <a:lnTo>
                    <a:pt x="31229" y="0"/>
                  </a:lnTo>
                  <a:lnTo>
                    <a:pt x="40335" y="72788"/>
                  </a:lnTo>
                  <a:close/>
                </a:path>
              </a:pathLst>
            </a:custGeom>
            <a:solidFill>
              <a:srgbClr val="B7B7B7"/>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8" name="Google Shape;928;p29">
              <a:extLst>
                <a:ext uri="{FF2B5EF4-FFF2-40B4-BE49-F238E27FC236}">
                  <a16:creationId xmlns:a16="http://schemas.microsoft.com/office/drawing/2014/main" id="{EAEF823A-A09B-46A3-9316-260317DA5DE0}"/>
                </a:ext>
              </a:extLst>
            </p:cNvPr>
            <p:cNvSpPr/>
            <p:nvPr/>
          </p:nvSpPr>
          <p:spPr>
            <a:xfrm>
              <a:off x="3116363" y="4197167"/>
              <a:ext cx="760375" cy="946323"/>
            </a:xfrm>
            <a:custGeom>
              <a:avLst/>
              <a:gdLst/>
              <a:ahLst/>
              <a:cxnLst/>
              <a:rect l="l" t="t" r="r" b="b"/>
              <a:pathLst>
                <a:path w="41910" h="52126" extrusionOk="0">
                  <a:moveTo>
                    <a:pt x="31637" y="52125"/>
                  </a:moveTo>
                  <a:lnTo>
                    <a:pt x="41910" y="6596"/>
                  </a:lnTo>
                  <a:lnTo>
                    <a:pt x="11149" y="0"/>
                  </a:lnTo>
                  <a:lnTo>
                    <a:pt x="0" y="52125"/>
                  </a:lnTo>
                  <a:close/>
                </a:path>
              </a:pathLst>
            </a:custGeom>
            <a:solidFill>
              <a:srgbClr val="B7B7B7"/>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9" name="Google Shape;929;p29">
              <a:extLst>
                <a:ext uri="{FF2B5EF4-FFF2-40B4-BE49-F238E27FC236}">
                  <a16:creationId xmlns:a16="http://schemas.microsoft.com/office/drawing/2014/main" id="{22C4F402-8A10-46F9-92CF-A7A9B9FB51E0}"/>
                </a:ext>
              </a:extLst>
            </p:cNvPr>
            <p:cNvSpPr/>
            <p:nvPr/>
          </p:nvSpPr>
          <p:spPr>
            <a:xfrm>
              <a:off x="5319772" y="3739824"/>
              <a:ext cx="510417" cy="149571"/>
            </a:xfrm>
            <a:custGeom>
              <a:avLst/>
              <a:gdLst/>
              <a:ahLst/>
              <a:cxnLst/>
              <a:rect l="l" t="t" r="r" b="b"/>
              <a:pathLst>
                <a:path w="28253" h="8348" extrusionOk="0">
                  <a:moveTo>
                    <a:pt x="27668" y="0"/>
                  </a:moveTo>
                  <a:lnTo>
                    <a:pt x="1" y="3444"/>
                  </a:lnTo>
                  <a:lnTo>
                    <a:pt x="585" y="8347"/>
                  </a:lnTo>
                  <a:lnTo>
                    <a:pt x="28252" y="4904"/>
                  </a:lnTo>
                  <a:lnTo>
                    <a:pt x="27668" y="0"/>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30" name="Google Shape;930;p29">
              <a:extLst>
                <a:ext uri="{FF2B5EF4-FFF2-40B4-BE49-F238E27FC236}">
                  <a16:creationId xmlns:a16="http://schemas.microsoft.com/office/drawing/2014/main" id="{14D9F4C9-604F-4C4D-B53B-5BD3B577596D}"/>
                </a:ext>
              </a:extLst>
            </p:cNvPr>
            <p:cNvSpPr/>
            <p:nvPr/>
          </p:nvSpPr>
          <p:spPr>
            <a:xfrm>
              <a:off x="3353718" y="4119504"/>
              <a:ext cx="514618" cy="189840"/>
            </a:xfrm>
            <a:custGeom>
              <a:avLst/>
              <a:gdLst/>
              <a:ahLst/>
              <a:cxnLst/>
              <a:rect l="l" t="t" r="r" b="b"/>
              <a:pathLst>
                <a:path w="28311" h="10450" extrusionOk="0">
                  <a:moveTo>
                    <a:pt x="993" y="1"/>
                  </a:moveTo>
                  <a:lnTo>
                    <a:pt x="1" y="4787"/>
                  </a:lnTo>
                  <a:lnTo>
                    <a:pt x="27318" y="10449"/>
                  </a:lnTo>
                  <a:lnTo>
                    <a:pt x="28310" y="5663"/>
                  </a:lnTo>
                  <a:lnTo>
                    <a:pt x="993" y="1"/>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grpSp>
      <p:grpSp>
        <p:nvGrpSpPr>
          <p:cNvPr id="3" name="Google Shape;931;p29">
            <a:extLst>
              <a:ext uri="{FF2B5EF4-FFF2-40B4-BE49-F238E27FC236}">
                <a16:creationId xmlns:a16="http://schemas.microsoft.com/office/drawing/2014/main" id="{4208781A-8F24-4BE0-95FA-2E1D9304DC71}"/>
              </a:ext>
            </a:extLst>
          </p:cNvPr>
          <p:cNvGrpSpPr>
            <a:grpSpLocks/>
          </p:cNvGrpSpPr>
          <p:nvPr/>
        </p:nvGrpSpPr>
        <p:grpSpPr bwMode="auto">
          <a:xfrm>
            <a:off x="755576" y="1968924"/>
            <a:ext cx="2208213" cy="1074737"/>
            <a:chOff x="697783" y="1573800"/>
            <a:chExt cx="2156499" cy="896451"/>
          </a:xfrm>
        </p:grpSpPr>
        <p:sp>
          <p:nvSpPr>
            <p:cNvPr id="19484" name="Google Shape;932;p29">
              <a:extLst>
                <a:ext uri="{FF2B5EF4-FFF2-40B4-BE49-F238E27FC236}">
                  <a16:creationId xmlns:a16="http://schemas.microsoft.com/office/drawing/2014/main" id="{BA3A064D-670C-4D25-9D62-A2FDA594A46A}"/>
                </a:ext>
              </a:extLst>
            </p:cNvPr>
            <p:cNvSpPr>
              <a:spLocks noChangeArrowheads="1"/>
            </p:cNvSpPr>
            <p:nvPr/>
          </p:nvSpPr>
          <p:spPr bwMode="auto">
            <a:xfrm>
              <a:off x="697783" y="1573800"/>
              <a:ext cx="2051077" cy="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000000"/>
                  </a:solidFill>
                  <a:sym typeface="Roboto" panose="02000000000000000000" pitchFamily="2" charset="0"/>
                </a:rPr>
                <a:t>конкретизированы требования к предметным результатам</a:t>
              </a:r>
              <a:endParaRPr lang="ru-RU" altLang="ru-RU" sz="1800" dirty="0"/>
            </a:p>
          </p:txBody>
        </p:sp>
        <p:sp>
          <p:nvSpPr>
            <p:cNvPr id="933" name="Google Shape;933;p29">
              <a:extLst>
                <a:ext uri="{FF2B5EF4-FFF2-40B4-BE49-F238E27FC236}">
                  <a16:creationId xmlns:a16="http://schemas.microsoft.com/office/drawing/2014/main" id="{0A647981-934C-41FD-B693-4E70F735C7B9}"/>
                </a:ext>
              </a:extLst>
            </p:cNvPr>
            <p:cNvSpPr/>
            <p:nvPr/>
          </p:nvSpPr>
          <p:spPr>
            <a:xfrm>
              <a:off x="2669793" y="1573800"/>
              <a:ext cx="184489" cy="896451"/>
            </a:xfrm>
            <a:prstGeom prst="rect">
              <a:avLst/>
            </a:prstGeom>
            <a:solidFill>
              <a:schemeClr val="dk2"/>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4" name="Google Shape;934;p29">
            <a:extLst>
              <a:ext uri="{FF2B5EF4-FFF2-40B4-BE49-F238E27FC236}">
                <a16:creationId xmlns:a16="http://schemas.microsoft.com/office/drawing/2014/main" id="{72FAEFF8-D501-4036-A685-B6F8A82C534A}"/>
              </a:ext>
            </a:extLst>
          </p:cNvPr>
          <p:cNvGrpSpPr>
            <a:grpSpLocks/>
          </p:cNvGrpSpPr>
          <p:nvPr/>
        </p:nvGrpSpPr>
        <p:grpSpPr bwMode="auto">
          <a:xfrm>
            <a:off x="436046" y="3260722"/>
            <a:ext cx="2003941" cy="918370"/>
            <a:chOff x="915427" y="3077875"/>
            <a:chExt cx="2002998" cy="919499"/>
          </a:xfrm>
        </p:grpSpPr>
        <p:sp>
          <p:nvSpPr>
            <p:cNvPr id="19482" name="Google Shape;935;p29">
              <a:extLst>
                <a:ext uri="{FF2B5EF4-FFF2-40B4-BE49-F238E27FC236}">
                  <a16:creationId xmlns:a16="http://schemas.microsoft.com/office/drawing/2014/main" id="{EE7E6A26-B91D-4445-B998-14281E2BA3F1}"/>
                </a:ext>
              </a:extLst>
            </p:cNvPr>
            <p:cNvSpPr>
              <a:spLocks noChangeArrowheads="1"/>
            </p:cNvSpPr>
            <p:nvPr/>
          </p:nvSpPr>
          <p:spPr bwMode="auto">
            <a:xfrm>
              <a:off x="915427" y="3100924"/>
              <a:ext cx="1929491" cy="8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000000"/>
                  </a:solidFill>
                  <a:sym typeface="Roboto" panose="02000000000000000000" pitchFamily="2" charset="0"/>
                </a:rPr>
                <a:t>изменен объем нагрузки</a:t>
              </a:r>
            </a:p>
          </p:txBody>
        </p:sp>
        <p:sp>
          <p:nvSpPr>
            <p:cNvPr id="936" name="Google Shape;936;p29">
              <a:extLst>
                <a:ext uri="{FF2B5EF4-FFF2-40B4-BE49-F238E27FC236}">
                  <a16:creationId xmlns:a16="http://schemas.microsoft.com/office/drawing/2014/main" id="{6BD48ACC-88C8-4F90-AF5D-FE0ED118BCB6}"/>
                </a:ext>
              </a:extLst>
            </p:cNvPr>
            <p:cNvSpPr/>
            <p:nvPr/>
          </p:nvSpPr>
          <p:spPr>
            <a:xfrm>
              <a:off x="2720080" y="3077875"/>
              <a:ext cx="198345" cy="896450"/>
            </a:xfrm>
            <a:prstGeom prst="rect">
              <a:avLst/>
            </a:prstGeom>
            <a:solidFill>
              <a:schemeClr val="accent1"/>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5" name="Google Shape;937;p29">
            <a:extLst>
              <a:ext uri="{FF2B5EF4-FFF2-40B4-BE49-F238E27FC236}">
                <a16:creationId xmlns:a16="http://schemas.microsoft.com/office/drawing/2014/main" id="{CA12F74D-3634-4015-89ED-EA96963B3F27}"/>
              </a:ext>
            </a:extLst>
          </p:cNvPr>
          <p:cNvGrpSpPr>
            <a:grpSpLocks/>
          </p:cNvGrpSpPr>
          <p:nvPr/>
        </p:nvGrpSpPr>
        <p:grpSpPr bwMode="auto">
          <a:xfrm>
            <a:off x="5348288" y="1839913"/>
            <a:ext cx="3225800" cy="1163477"/>
            <a:chOff x="6224665" y="1523867"/>
            <a:chExt cx="2896342" cy="971074"/>
          </a:xfrm>
        </p:grpSpPr>
        <p:sp>
          <p:nvSpPr>
            <p:cNvPr id="19480" name="Google Shape;938;p29">
              <a:extLst>
                <a:ext uri="{FF2B5EF4-FFF2-40B4-BE49-F238E27FC236}">
                  <a16:creationId xmlns:a16="http://schemas.microsoft.com/office/drawing/2014/main" id="{14FD2495-C968-4EEE-A547-C1ED0CE84742}"/>
                </a:ext>
              </a:extLst>
            </p:cNvPr>
            <p:cNvSpPr>
              <a:spLocks noChangeArrowheads="1"/>
            </p:cNvSpPr>
            <p:nvPr/>
          </p:nvSpPr>
          <p:spPr bwMode="auto">
            <a:xfrm flipH="1">
              <a:off x="6526842" y="1523867"/>
              <a:ext cx="2594165" cy="89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dirty="0">
                  <a:solidFill>
                    <a:srgbClr val="000000"/>
                  </a:solidFill>
                  <a:latin typeface="Times New Roman" panose="02020603050405020304" pitchFamily="18" charset="0"/>
                  <a:cs typeface="Times New Roman" panose="02020603050405020304" pitchFamily="18" charset="0"/>
                  <a:sym typeface="Roboto" panose="02000000000000000000" pitchFamily="2" charset="0"/>
                </a:rPr>
                <a:t>прописаны критерии </a:t>
              </a:r>
              <a:r>
                <a:rPr lang="ru-RU" altLang="ru-RU" sz="2000" dirty="0" err="1">
                  <a:solidFill>
                    <a:srgbClr val="000000"/>
                  </a:solidFill>
                  <a:latin typeface="Times New Roman" panose="02020603050405020304" pitchFamily="18" charset="0"/>
                  <a:cs typeface="Times New Roman" panose="02020603050405020304" pitchFamily="18" charset="0"/>
                  <a:sym typeface="Roboto" panose="02000000000000000000" pitchFamily="2" charset="0"/>
                </a:rPr>
                <a:t>сформированности</a:t>
              </a:r>
              <a:r>
                <a:rPr lang="ru-RU" altLang="ru-RU" sz="2000" dirty="0">
                  <a:solidFill>
                    <a:srgbClr val="000000"/>
                  </a:solidFill>
                  <a:latin typeface="Times New Roman" panose="02020603050405020304" pitchFamily="18" charset="0"/>
                  <a:cs typeface="Times New Roman" panose="02020603050405020304" pitchFamily="18" charset="0"/>
                  <a:sym typeface="Roboto" panose="02000000000000000000" pitchFamily="2" charset="0"/>
                </a:rPr>
                <a:t> УУД и достижения личностных результатов</a:t>
              </a:r>
            </a:p>
          </p:txBody>
        </p:sp>
        <p:sp>
          <p:nvSpPr>
            <p:cNvPr id="939" name="Google Shape;939;p29">
              <a:extLst>
                <a:ext uri="{FF2B5EF4-FFF2-40B4-BE49-F238E27FC236}">
                  <a16:creationId xmlns:a16="http://schemas.microsoft.com/office/drawing/2014/main" id="{B55910C2-53E1-4512-B56D-5CE6328D2627}"/>
                </a:ext>
              </a:extLst>
            </p:cNvPr>
            <p:cNvSpPr/>
            <p:nvPr/>
          </p:nvSpPr>
          <p:spPr>
            <a:xfrm flipH="1">
              <a:off x="6224665" y="1560832"/>
              <a:ext cx="169618" cy="934109"/>
            </a:xfrm>
            <a:prstGeom prst="rect">
              <a:avLst/>
            </a:prstGeom>
            <a:solidFill>
              <a:schemeClr val="tx2"/>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6" name="Google Shape;940;p29">
            <a:extLst>
              <a:ext uri="{FF2B5EF4-FFF2-40B4-BE49-F238E27FC236}">
                <a16:creationId xmlns:a16="http://schemas.microsoft.com/office/drawing/2014/main" id="{E8872373-9C80-4C1C-B586-B359F4A7021D}"/>
              </a:ext>
            </a:extLst>
          </p:cNvPr>
          <p:cNvGrpSpPr>
            <a:grpSpLocks/>
          </p:cNvGrpSpPr>
          <p:nvPr/>
        </p:nvGrpSpPr>
        <p:grpSpPr bwMode="auto">
          <a:xfrm>
            <a:off x="5310188" y="3195700"/>
            <a:ext cx="3152774" cy="939737"/>
            <a:chOff x="6225575" y="3035099"/>
            <a:chExt cx="2684233" cy="939226"/>
          </a:xfrm>
        </p:grpSpPr>
        <p:sp>
          <p:nvSpPr>
            <p:cNvPr id="19478" name="Google Shape;941;p29">
              <a:extLst>
                <a:ext uri="{FF2B5EF4-FFF2-40B4-BE49-F238E27FC236}">
                  <a16:creationId xmlns:a16="http://schemas.microsoft.com/office/drawing/2014/main" id="{10C6C469-CDFF-43AE-B222-ADC06322E3E0}"/>
                </a:ext>
              </a:extLst>
            </p:cNvPr>
            <p:cNvSpPr>
              <a:spLocks noChangeArrowheads="1"/>
            </p:cNvSpPr>
            <p:nvPr/>
          </p:nvSpPr>
          <p:spPr bwMode="auto">
            <a:xfrm flipH="1">
              <a:off x="6481023" y="3035099"/>
              <a:ext cx="2428785" cy="8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000000"/>
                  </a:solidFill>
                  <a:latin typeface="Times New Roman" panose="02020603050405020304" pitchFamily="18" charset="0"/>
                  <a:cs typeface="Times New Roman" panose="02020603050405020304" pitchFamily="18" charset="0"/>
                  <a:sym typeface="Roboto" panose="02000000000000000000" pitchFamily="2" charset="0"/>
                </a:rPr>
                <a:t>введены  новые требования к рабочим программам</a:t>
              </a:r>
            </a:p>
          </p:txBody>
        </p:sp>
        <p:sp>
          <p:nvSpPr>
            <p:cNvPr id="942" name="Google Shape;942;p29">
              <a:extLst>
                <a:ext uri="{FF2B5EF4-FFF2-40B4-BE49-F238E27FC236}">
                  <a16:creationId xmlns:a16="http://schemas.microsoft.com/office/drawing/2014/main" id="{A84B73F8-6C4A-4CF0-AD21-354868448B63}"/>
                </a:ext>
              </a:extLst>
            </p:cNvPr>
            <p:cNvSpPr/>
            <p:nvPr/>
          </p:nvSpPr>
          <p:spPr>
            <a:xfrm flipH="1">
              <a:off x="6225575" y="3077875"/>
              <a:ext cx="170299" cy="896450"/>
            </a:xfrm>
            <a:prstGeom prst="rect">
              <a:avLst/>
            </a:prstGeom>
            <a:solidFill>
              <a:schemeClr val="accent1"/>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7" name="Google Shape;931;p29">
            <a:extLst>
              <a:ext uri="{FF2B5EF4-FFF2-40B4-BE49-F238E27FC236}">
                <a16:creationId xmlns:a16="http://schemas.microsoft.com/office/drawing/2014/main" id="{F0D8A454-89A8-4AF0-B491-ABEFD31BA36D}"/>
              </a:ext>
            </a:extLst>
          </p:cNvPr>
          <p:cNvGrpSpPr>
            <a:grpSpLocks/>
          </p:cNvGrpSpPr>
          <p:nvPr/>
        </p:nvGrpSpPr>
        <p:grpSpPr bwMode="auto">
          <a:xfrm>
            <a:off x="223838" y="4364038"/>
            <a:ext cx="2192337" cy="1074737"/>
            <a:chOff x="726364" y="1573800"/>
            <a:chExt cx="2192062" cy="896450"/>
          </a:xfrm>
        </p:grpSpPr>
        <p:sp>
          <p:nvSpPr>
            <p:cNvPr id="19476" name="Google Shape;932;p29">
              <a:extLst>
                <a:ext uri="{FF2B5EF4-FFF2-40B4-BE49-F238E27FC236}">
                  <a16:creationId xmlns:a16="http://schemas.microsoft.com/office/drawing/2014/main" id="{B8580B6C-5BBD-473B-9BF0-3CF47BBEC52D}"/>
                </a:ext>
              </a:extLst>
            </p:cNvPr>
            <p:cNvSpPr>
              <a:spLocks noChangeArrowheads="1"/>
            </p:cNvSpPr>
            <p:nvPr/>
          </p:nvSpPr>
          <p:spPr bwMode="auto">
            <a:xfrm>
              <a:off x="726364" y="1573800"/>
              <a:ext cx="2022221" cy="8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000000"/>
                  </a:solidFill>
                  <a:sym typeface="Roboto" panose="02000000000000000000" pitchFamily="2" charset="0"/>
                </a:rPr>
                <a:t>закреплена вариативность содержания программ</a:t>
              </a:r>
              <a:endParaRPr lang="ru-RU" altLang="ru-RU" sz="1800" dirty="0"/>
            </a:p>
          </p:txBody>
        </p:sp>
        <p:sp>
          <p:nvSpPr>
            <p:cNvPr id="83" name="Google Shape;933;p29">
              <a:extLst>
                <a:ext uri="{FF2B5EF4-FFF2-40B4-BE49-F238E27FC236}">
                  <a16:creationId xmlns:a16="http://schemas.microsoft.com/office/drawing/2014/main" id="{2BF86738-5FC7-4C15-A2F1-E81926BEF227}"/>
                </a:ext>
              </a:extLst>
            </p:cNvPr>
            <p:cNvSpPr/>
            <p:nvPr/>
          </p:nvSpPr>
          <p:spPr>
            <a:xfrm>
              <a:off x="2718426" y="1573800"/>
              <a:ext cx="200000" cy="896450"/>
            </a:xfrm>
            <a:prstGeom prst="rect">
              <a:avLst/>
            </a:prstGeom>
            <a:solidFill>
              <a:schemeClr val="accent2">
                <a:lumMod val="60000"/>
                <a:lumOff val="40000"/>
              </a:schemeClr>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8" name="Google Shape;940;p29">
            <a:extLst>
              <a:ext uri="{FF2B5EF4-FFF2-40B4-BE49-F238E27FC236}">
                <a16:creationId xmlns:a16="http://schemas.microsoft.com/office/drawing/2014/main" id="{7B0448C1-1DCB-4505-B715-3C8F03D79251}"/>
              </a:ext>
            </a:extLst>
          </p:cNvPr>
          <p:cNvGrpSpPr>
            <a:grpSpLocks/>
          </p:cNvGrpSpPr>
          <p:nvPr/>
        </p:nvGrpSpPr>
        <p:grpSpPr bwMode="auto">
          <a:xfrm>
            <a:off x="5308600" y="4405313"/>
            <a:ext cx="2797175" cy="1033462"/>
            <a:chOff x="6198193" y="3077874"/>
            <a:chExt cx="2373471" cy="1034664"/>
          </a:xfrm>
        </p:grpSpPr>
        <p:sp>
          <p:nvSpPr>
            <p:cNvPr id="19474" name="Google Shape;941;p29">
              <a:extLst>
                <a:ext uri="{FF2B5EF4-FFF2-40B4-BE49-F238E27FC236}">
                  <a16:creationId xmlns:a16="http://schemas.microsoft.com/office/drawing/2014/main" id="{5E8939F4-C811-45AA-8CBF-333E22DA0A00}"/>
                </a:ext>
              </a:extLst>
            </p:cNvPr>
            <p:cNvSpPr>
              <a:spLocks noChangeArrowheads="1"/>
            </p:cNvSpPr>
            <p:nvPr/>
          </p:nvSpPr>
          <p:spPr bwMode="auto">
            <a:xfrm flipH="1">
              <a:off x="6334244" y="3077874"/>
              <a:ext cx="2237420" cy="89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000000"/>
                  </a:solidFill>
                  <a:latin typeface="Times New Roman" panose="02020603050405020304" pitchFamily="18" charset="0"/>
                  <a:cs typeface="Times New Roman" panose="02020603050405020304" pitchFamily="18" charset="0"/>
                  <a:sym typeface="Roboto" panose="02000000000000000000" pitchFamily="2" charset="0"/>
                </a:rPr>
                <a:t>расширены требования к материально-технической базе</a:t>
              </a:r>
            </a:p>
          </p:txBody>
        </p:sp>
        <p:sp>
          <p:nvSpPr>
            <p:cNvPr id="86" name="Google Shape;942;p29">
              <a:extLst>
                <a:ext uri="{FF2B5EF4-FFF2-40B4-BE49-F238E27FC236}">
                  <a16:creationId xmlns:a16="http://schemas.microsoft.com/office/drawing/2014/main" id="{4842668A-E377-4ACE-A3CE-7CD41A0DD774}"/>
                </a:ext>
              </a:extLst>
            </p:cNvPr>
            <p:cNvSpPr/>
            <p:nvPr/>
          </p:nvSpPr>
          <p:spPr>
            <a:xfrm flipH="1">
              <a:off x="6198193" y="3077874"/>
              <a:ext cx="169726" cy="1034664"/>
            </a:xfrm>
            <a:prstGeom prst="rect">
              <a:avLst/>
            </a:prstGeom>
            <a:solidFill>
              <a:schemeClr val="accent2">
                <a:lumMod val="60000"/>
                <a:lumOff val="40000"/>
              </a:schemeClr>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sp>
        <p:nvSpPr>
          <p:cNvPr id="19467" name="Google Shape;815;p33">
            <a:extLst>
              <a:ext uri="{FF2B5EF4-FFF2-40B4-BE49-F238E27FC236}">
                <a16:creationId xmlns:a16="http://schemas.microsoft.com/office/drawing/2014/main" id="{0570C719-BE70-4BB8-8B3C-819D3DF9985B}"/>
              </a:ext>
            </a:extLst>
          </p:cNvPr>
          <p:cNvSpPr>
            <a:spLocks noChangeArrowheads="1"/>
          </p:cNvSpPr>
          <p:nvPr/>
        </p:nvSpPr>
        <p:spPr bwMode="auto">
          <a:xfrm>
            <a:off x="1160463" y="876300"/>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10" name="Google Shape;818;p33">
            <a:extLst>
              <a:ext uri="{FF2B5EF4-FFF2-40B4-BE49-F238E27FC236}">
                <a16:creationId xmlns:a16="http://schemas.microsoft.com/office/drawing/2014/main" id="{7B0B8B34-1ECD-4886-A64A-00F96EBEB830}"/>
              </a:ext>
            </a:extLst>
          </p:cNvPr>
          <p:cNvGrpSpPr>
            <a:grpSpLocks/>
          </p:cNvGrpSpPr>
          <p:nvPr/>
        </p:nvGrpSpPr>
        <p:grpSpPr bwMode="auto">
          <a:xfrm>
            <a:off x="1319213" y="957263"/>
            <a:ext cx="233362" cy="265112"/>
            <a:chOff x="846218" y="3458333"/>
            <a:chExt cx="343138" cy="364887"/>
          </a:xfrm>
        </p:grpSpPr>
        <p:sp>
          <p:nvSpPr>
            <p:cNvPr id="19469" name="Google Shape;819;p33">
              <a:extLst>
                <a:ext uri="{FF2B5EF4-FFF2-40B4-BE49-F238E27FC236}">
                  <a16:creationId xmlns:a16="http://schemas.microsoft.com/office/drawing/2014/main" id="{E32F0D73-3B43-43BF-AAC6-BF7AE419996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9470" name="Google Shape;820;p33">
              <a:extLst>
                <a:ext uri="{FF2B5EF4-FFF2-40B4-BE49-F238E27FC236}">
                  <a16:creationId xmlns:a16="http://schemas.microsoft.com/office/drawing/2014/main" id="{82815F77-AFF4-4023-9D08-484D348EE6AA}"/>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9471" name="Google Shape;821;p33">
              <a:extLst>
                <a:ext uri="{FF2B5EF4-FFF2-40B4-BE49-F238E27FC236}">
                  <a16:creationId xmlns:a16="http://schemas.microsoft.com/office/drawing/2014/main" id="{320C6160-AFAA-4235-AB2E-6E0A88316CCE}"/>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2511;p41">
            <a:extLst>
              <a:ext uri="{FF2B5EF4-FFF2-40B4-BE49-F238E27FC236}">
                <a16:creationId xmlns:a16="http://schemas.microsoft.com/office/drawing/2014/main" id="{32A3A05E-CB2D-419C-86B6-D723E05EB262}"/>
              </a:ext>
            </a:extLst>
          </p:cNvPr>
          <p:cNvSpPr txBox="1">
            <a:spLocks noChangeArrowheads="1"/>
          </p:cNvSpPr>
          <p:nvPr/>
        </p:nvSpPr>
        <p:spPr bwMode="auto">
          <a:xfrm flipH="1">
            <a:off x="3367088" y="2419350"/>
            <a:ext cx="1931987"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планируемые результаты</a:t>
            </a:r>
            <a:endParaRPr lang="ru-RU" altLang="ru-RU" sz="1400" b="1" dirty="0">
              <a:solidFill>
                <a:srgbClr val="000000"/>
              </a:solidFill>
              <a:latin typeface="+mn-lt"/>
              <a:sym typeface="Fira Sans Condensed" panose="020B0603050000020004" pitchFamily="34" charset="0"/>
            </a:endParaRPr>
          </a:p>
        </p:txBody>
      </p:sp>
      <p:sp>
        <p:nvSpPr>
          <p:cNvPr id="21506" name="Google Shape;2511;p41">
            <a:extLst>
              <a:ext uri="{FF2B5EF4-FFF2-40B4-BE49-F238E27FC236}">
                <a16:creationId xmlns:a16="http://schemas.microsoft.com/office/drawing/2014/main" id="{26DCAB05-6B7C-4D29-BCEC-80016BC87177}"/>
              </a:ext>
            </a:extLst>
          </p:cNvPr>
          <p:cNvSpPr txBox="1">
            <a:spLocks noChangeArrowheads="1"/>
          </p:cNvSpPr>
          <p:nvPr/>
        </p:nvSpPr>
        <p:spPr bwMode="auto">
          <a:xfrm flipH="1">
            <a:off x="5519738" y="2435225"/>
            <a:ext cx="1789112"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система оценки</a:t>
            </a:r>
            <a:endParaRPr lang="ru-RU" altLang="ru-RU" sz="1400" b="1" dirty="0">
              <a:solidFill>
                <a:srgbClr val="000000"/>
              </a:solidFill>
              <a:latin typeface="+mn-lt"/>
              <a:sym typeface="Fira Sans Condensed" panose="020B0603050000020004" pitchFamily="34" charset="0"/>
            </a:endParaRPr>
          </a:p>
        </p:txBody>
      </p:sp>
      <p:sp>
        <p:nvSpPr>
          <p:cNvPr id="21507" name="Google Shape;2511;p41">
            <a:extLst>
              <a:ext uri="{FF2B5EF4-FFF2-40B4-BE49-F238E27FC236}">
                <a16:creationId xmlns:a16="http://schemas.microsoft.com/office/drawing/2014/main" id="{67FB7817-19F5-436C-890F-ECFE2957858B}"/>
              </a:ext>
            </a:extLst>
          </p:cNvPr>
          <p:cNvSpPr txBox="1">
            <a:spLocks noChangeArrowheads="1"/>
          </p:cNvSpPr>
          <p:nvPr/>
        </p:nvSpPr>
        <p:spPr bwMode="auto">
          <a:xfrm flipH="1">
            <a:off x="1471613" y="2438400"/>
            <a:ext cx="1625600" cy="688975"/>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пояснительная записка</a:t>
            </a:r>
            <a:endParaRPr lang="ru-RU" altLang="ru-RU" sz="1400" b="1" dirty="0">
              <a:solidFill>
                <a:srgbClr val="000000"/>
              </a:solidFill>
              <a:latin typeface="+mn-lt"/>
              <a:sym typeface="Fira Sans Condensed" panose="020B0603050000020004" pitchFamily="34" charset="0"/>
            </a:endParaRPr>
          </a:p>
        </p:txBody>
      </p:sp>
      <p:sp>
        <p:nvSpPr>
          <p:cNvPr id="21508" name="Google Shape;2511;p41">
            <a:extLst>
              <a:ext uri="{FF2B5EF4-FFF2-40B4-BE49-F238E27FC236}">
                <a16:creationId xmlns:a16="http://schemas.microsoft.com/office/drawing/2014/main" id="{191DE8EE-528E-4DC2-8366-C4098FAA68B5}"/>
              </a:ext>
            </a:extLst>
          </p:cNvPr>
          <p:cNvSpPr txBox="1">
            <a:spLocks noChangeArrowheads="1"/>
          </p:cNvSpPr>
          <p:nvPr/>
        </p:nvSpPr>
        <p:spPr bwMode="auto">
          <a:xfrm flipH="1">
            <a:off x="3414713" y="3700463"/>
            <a:ext cx="1931987" cy="714375"/>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рабочие программы учебных предметов</a:t>
            </a:r>
            <a:endParaRPr lang="ru-RU" altLang="ru-RU" sz="1400" b="1" dirty="0">
              <a:solidFill>
                <a:srgbClr val="000000"/>
              </a:solidFill>
              <a:latin typeface="+mn-lt"/>
              <a:sym typeface="Fira Sans Condensed" panose="020B0603050000020004" pitchFamily="34" charset="0"/>
            </a:endParaRPr>
          </a:p>
        </p:txBody>
      </p:sp>
      <p:sp>
        <p:nvSpPr>
          <p:cNvPr id="21509" name="Google Shape;2511;p41">
            <a:extLst>
              <a:ext uri="{FF2B5EF4-FFF2-40B4-BE49-F238E27FC236}">
                <a16:creationId xmlns:a16="http://schemas.microsoft.com/office/drawing/2014/main" id="{6251D110-3094-46D3-9559-C21F7A17B029}"/>
              </a:ext>
            </a:extLst>
          </p:cNvPr>
          <p:cNvSpPr txBox="1">
            <a:spLocks noChangeArrowheads="1"/>
          </p:cNvSpPr>
          <p:nvPr/>
        </p:nvSpPr>
        <p:spPr bwMode="auto">
          <a:xfrm flipH="1">
            <a:off x="5624513" y="3709988"/>
            <a:ext cx="1835150" cy="704850"/>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рабочая программа воспитания</a:t>
            </a:r>
            <a:endParaRPr lang="ru-RU" altLang="ru-RU" sz="1400" b="1" dirty="0">
              <a:solidFill>
                <a:srgbClr val="000000"/>
              </a:solidFill>
              <a:latin typeface="+mn-lt"/>
              <a:sym typeface="Fira Sans Condensed" panose="020B0603050000020004" pitchFamily="34" charset="0"/>
            </a:endParaRPr>
          </a:p>
        </p:txBody>
      </p:sp>
      <p:sp>
        <p:nvSpPr>
          <p:cNvPr id="21510" name="Google Shape;2511;p41">
            <a:extLst>
              <a:ext uri="{FF2B5EF4-FFF2-40B4-BE49-F238E27FC236}">
                <a16:creationId xmlns:a16="http://schemas.microsoft.com/office/drawing/2014/main" id="{16EF3593-12C2-42CB-8857-16479E3C8CD7}"/>
              </a:ext>
            </a:extLst>
          </p:cNvPr>
          <p:cNvSpPr txBox="1">
            <a:spLocks noChangeArrowheads="1"/>
          </p:cNvSpPr>
          <p:nvPr/>
        </p:nvSpPr>
        <p:spPr bwMode="auto">
          <a:xfrm flipH="1">
            <a:off x="1392238" y="3676650"/>
            <a:ext cx="1851025" cy="73818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программа формирования УУД</a:t>
            </a:r>
            <a:endParaRPr lang="ru-RU" altLang="ru-RU" sz="1400" b="1" dirty="0">
              <a:solidFill>
                <a:srgbClr val="000000"/>
              </a:solidFill>
              <a:latin typeface="+mn-lt"/>
              <a:sym typeface="Fira Sans Condensed" panose="020B0603050000020004" pitchFamily="34" charset="0"/>
            </a:endParaRPr>
          </a:p>
        </p:txBody>
      </p:sp>
      <p:sp>
        <p:nvSpPr>
          <p:cNvPr id="21511" name="Google Shape;2511;p41">
            <a:extLst>
              <a:ext uri="{FF2B5EF4-FFF2-40B4-BE49-F238E27FC236}">
                <a16:creationId xmlns:a16="http://schemas.microsoft.com/office/drawing/2014/main" id="{B2A4E5A2-8746-420C-8BD8-8F6B69B622C9}"/>
              </a:ext>
            </a:extLst>
          </p:cNvPr>
          <p:cNvSpPr txBox="1">
            <a:spLocks noChangeArrowheads="1"/>
          </p:cNvSpPr>
          <p:nvPr/>
        </p:nvSpPr>
        <p:spPr bwMode="auto">
          <a:xfrm flipH="1">
            <a:off x="2136775" y="5232400"/>
            <a:ext cx="1474788"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план внеурочной деятельности</a:t>
            </a:r>
            <a:endParaRPr lang="ru-RU" altLang="ru-RU" sz="1400" b="1">
              <a:solidFill>
                <a:srgbClr val="000000"/>
              </a:solidFill>
              <a:latin typeface="+mn-lt"/>
              <a:sym typeface="Fira Sans Condensed" panose="020B0603050000020004" pitchFamily="34" charset="0"/>
            </a:endParaRPr>
          </a:p>
        </p:txBody>
      </p:sp>
      <p:sp>
        <p:nvSpPr>
          <p:cNvPr id="21512" name="Google Shape;2511;p41">
            <a:extLst>
              <a:ext uri="{FF2B5EF4-FFF2-40B4-BE49-F238E27FC236}">
                <a16:creationId xmlns:a16="http://schemas.microsoft.com/office/drawing/2014/main" id="{33EFA5A8-1D0B-4022-BA41-FDF0ED54913C}"/>
              </a:ext>
            </a:extLst>
          </p:cNvPr>
          <p:cNvSpPr txBox="1">
            <a:spLocks noChangeArrowheads="1"/>
          </p:cNvSpPr>
          <p:nvPr/>
        </p:nvSpPr>
        <p:spPr bwMode="auto">
          <a:xfrm flipH="1">
            <a:off x="3667125" y="5232400"/>
            <a:ext cx="1473200"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a:latin typeface="+mn-lt"/>
              <a:sym typeface="Fira Sans Condensed" panose="020B0603050000020004" pitchFamily="34" charset="0"/>
            </a:endParaRPr>
          </a:p>
          <a:p>
            <a:pPr algn="ctr">
              <a:spcBef>
                <a:spcPct val="0"/>
              </a:spcBef>
              <a:buFontTx/>
              <a:buNone/>
              <a:defRPr/>
            </a:pPr>
            <a:r>
              <a:rPr lang="ru-RU" altLang="ru-RU" sz="1400" b="1">
                <a:latin typeface="+mn-lt"/>
                <a:sym typeface="Fira Sans Condensed" panose="020B0603050000020004" pitchFamily="34" charset="0"/>
              </a:rPr>
              <a:t>календарный учебный график</a:t>
            </a:r>
            <a:endParaRPr lang="ru-RU" altLang="ru-RU" sz="1400" b="1">
              <a:solidFill>
                <a:srgbClr val="000000"/>
              </a:solidFill>
              <a:latin typeface="+mn-lt"/>
              <a:sym typeface="Fira Sans Condensed" panose="020B0603050000020004" pitchFamily="34" charset="0"/>
            </a:endParaRPr>
          </a:p>
        </p:txBody>
      </p:sp>
      <p:sp>
        <p:nvSpPr>
          <p:cNvPr id="21513" name="Google Shape;2511;p41">
            <a:extLst>
              <a:ext uri="{FF2B5EF4-FFF2-40B4-BE49-F238E27FC236}">
                <a16:creationId xmlns:a16="http://schemas.microsoft.com/office/drawing/2014/main" id="{00CF21CA-FA87-49B8-A499-D6B9FAA7D421}"/>
              </a:ext>
            </a:extLst>
          </p:cNvPr>
          <p:cNvSpPr txBox="1">
            <a:spLocks noChangeArrowheads="1"/>
          </p:cNvSpPr>
          <p:nvPr/>
        </p:nvSpPr>
        <p:spPr bwMode="auto">
          <a:xfrm flipH="1">
            <a:off x="685800" y="5232400"/>
            <a:ext cx="1393825"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a:latin typeface="+mn-lt"/>
              <a:sym typeface="Fira Sans Condensed" panose="020B0603050000020004" pitchFamily="34" charset="0"/>
            </a:endParaRPr>
          </a:p>
          <a:p>
            <a:pPr algn="ctr">
              <a:spcBef>
                <a:spcPct val="0"/>
              </a:spcBef>
              <a:buFontTx/>
              <a:buNone/>
              <a:defRPr/>
            </a:pPr>
            <a:r>
              <a:rPr lang="ru-RU" altLang="ru-RU" sz="1400" b="1">
                <a:latin typeface="+mn-lt"/>
                <a:sym typeface="Fira Sans Condensed" panose="020B0603050000020004" pitchFamily="34" charset="0"/>
              </a:rPr>
              <a:t>учебный план НОО</a:t>
            </a:r>
            <a:endParaRPr lang="ru-RU" altLang="ru-RU" sz="1400" b="1">
              <a:solidFill>
                <a:srgbClr val="000000"/>
              </a:solidFill>
              <a:latin typeface="+mn-lt"/>
              <a:sym typeface="Fira Sans Condensed" panose="020B0603050000020004" pitchFamily="34" charset="0"/>
            </a:endParaRPr>
          </a:p>
        </p:txBody>
      </p:sp>
      <p:sp>
        <p:nvSpPr>
          <p:cNvPr id="21514" name="Google Shape;2511;p41">
            <a:extLst>
              <a:ext uri="{FF2B5EF4-FFF2-40B4-BE49-F238E27FC236}">
                <a16:creationId xmlns:a16="http://schemas.microsoft.com/office/drawing/2014/main" id="{583E3B52-A227-47AD-9C97-C79BAC7575F0}"/>
              </a:ext>
            </a:extLst>
          </p:cNvPr>
          <p:cNvSpPr txBox="1">
            <a:spLocks noChangeArrowheads="1"/>
          </p:cNvSpPr>
          <p:nvPr/>
        </p:nvSpPr>
        <p:spPr bwMode="auto">
          <a:xfrm flipH="1">
            <a:off x="5197475" y="5221288"/>
            <a:ext cx="1473200" cy="1039812"/>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календарный план воспитательной работы</a:t>
            </a:r>
            <a:endParaRPr lang="ru-RU" altLang="ru-RU" sz="1400" b="1">
              <a:solidFill>
                <a:srgbClr val="000000"/>
              </a:solidFill>
              <a:latin typeface="+mn-lt"/>
              <a:sym typeface="Fira Sans Condensed" panose="020B0603050000020004" pitchFamily="34" charset="0"/>
            </a:endParaRPr>
          </a:p>
        </p:txBody>
      </p:sp>
      <p:sp>
        <p:nvSpPr>
          <p:cNvPr id="21515" name="Google Shape;2511;p41">
            <a:extLst>
              <a:ext uri="{FF2B5EF4-FFF2-40B4-BE49-F238E27FC236}">
                <a16:creationId xmlns:a16="http://schemas.microsoft.com/office/drawing/2014/main" id="{D625585F-F44B-416E-ADEA-91D09AF83093}"/>
              </a:ext>
            </a:extLst>
          </p:cNvPr>
          <p:cNvSpPr txBox="1">
            <a:spLocks noChangeArrowheads="1"/>
          </p:cNvSpPr>
          <p:nvPr/>
        </p:nvSpPr>
        <p:spPr bwMode="auto">
          <a:xfrm flipH="1">
            <a:off x="6781800" y="5221288"/>
            <a:ext cx="1473200" cy="1039812"/>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характеристика условий реализации ООП НОО</a:t>
            </a:r>
            <a:endParaRPr lang="ru-RU" altLang="ru-RU" sz="1400" b="1" dirty="0">
              <a:solidFill>
                <a:srgbClr val="000000"/>
              </a:solidFill>
              <a:latin typeface="+mn-lt"/>
              <a:sym typeface="Fira Sans Condensed" panose="020B0603050000020004" pitchFamily="34" charset="0"/>
            </a:endParaRPr>
          </a:p>
        </p:txBody>
      </p:sp>
      <p:grpSp>
        <p:nvGrpSpPr>
          <p:cNvPr id="2" name="Google Shape;824;p33">
            <a:extLst>
              <a:ext uri="{FF2B5EF4-FFF2-40B4-BE49-F238E27FC236}">
                <a16:creationId xmlns:a16="http://schemas.microsoft.com/office/drawing/2014/main" id="{A920A14A-049A-42AF-ABCA-964B892DA17B}"/>
              </a:ext>
            </a:extLst>
          </p:cNvPr>
          <p:cNvGrpSpPr>
            <a:grpSpLocks/>
          </p:cNvGrpSpPr>
          <p:nvPr/>
        </p:nvGrpSpPr>
        <p:grpSpPr bwMode="auto">
          <a:xfrm>
            <a:off x="1195388" y="844550"/>
            <a:ext cx="7059612" cy="947738"/>
            <a:chOff x="1529818" y="1356746"/>
            <a:chExt cx="1243956" cy="716605"/>
          </a:xfrm>
        </p:grpSpPr>
        <p:sp>
          <p:nvSpPr>
            <p:cNvPr id="21520" name="Google Shape;825;p33">
              <a:extLst>
                <a:ext uri="{FF2B5EF4-FFF2-40B4-BE49-F238E27FC236}">
                  <a16:creationId xmlns:a16="http://schemas.microsoft.com/office/drawing/2014/main" id="{D6BE74BB-F049-4E52-9B84-77583A103977}"/>
                </a:ext>
              </a:extLst>
            </p:cNvPr>
            <p:cNvSpPr txBox="1">
              <a:spLocks noChangeArrowheads="1"/>
            </p:cNvSpPr>
            <p:nvPr/>
          </p:nvSpPr>
          <p:spPr bwMode="auto">
            <a:xfrm>
              <a:off x="1561148" y="1716849"/>
              <a:ext cx="1212626" cy="35650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(ФГОС НОО, утв. Приказом </a:t>
              </a:r>
              <a:r>
                <a:rPr lang="ru-RU" altLang="ru-RU" sz="1800" dirty="0" err="1">
                  <a:latin typeface="+mn-lt"/>
                  <a:ea typeface="Roboto" panose="02000000000000000000" pitchFamily="2" charset="0"/>
                  <a:cs typeface="Times New Roman" panose="02020603050405020304" pitchFamily="18" charset="0"/>
                  <a:sym typeface="Roboto" panose="02000000000000000000" pitchFamily="2" charset="0"/>
                </a:rPr>
                <a:t>Минпросвещения</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 от 31.05.2021 №</a:t>
              </a:r>
              <a:r>
                <a:rPr lang="ru-RU" altLang="ru-RU" sz="1800" b="1" dirty="0">
                  <a:latin typeface="+mn-lt"/>
                  <a:ea typeface="Roboto" panose="02000000000000000000" pitchFamily="2" charset="0"/>
                  <a:cs typeface="Times New Roman" panose="02020603050405020304" pitchFamily="18" charset="0"/>
                  <a:sym typeface="Roboto" panose="02000000000000000000" pitchFamily="2" charset="0"/>
                </a:rPr>
                <a:t>286</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a:t>
              </a:r>
            </a:p>
          </p:txBody>
        </p:sp>
        <p:sp>
          <p:nvSpPr>
            <p:cNvPr id="21521" name="Google Shape;826;p33">
              <a:extLst>
                <a:ext uri="{FF2B5EF4-FFF2-40B4-BE49-F238E27FC236}">
                  <a16:creationId xmlns:a16="http://schemas.microsoft.com/office/drawing/2014/main" id="{B2E13BFB-BA39-43AE-BAE6-25BC86F49736}"/>
                </a:ext>
              </a:extLst>
            </p:cNvPr>
            <p:cNvSpPr txBox="1">
              <a:spLocks noChangeArrowheads="1"/>
            </p:cNvSpPr>
            <p:nvPr/>
          </p:nvSpPr>
          <p:spPr bwMode="auto">
            <a:xfrm>
              <a:off x="1529818" y="1356746"/>
              <a:ext cx="1143533" cy="51734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7030A0"/>
                  </a:solidFill>
                  <a:latin typeface="+mn-lt"/>
                  <a:sym typeface="Fira Sans Extra Condensed" panose="020F0502020204030204" pitchFamily="34" charset="0"/>
                </a:rPr>
                <a:t>СТРУКТУРА ООП НОО</a:t>
              </a:r>
            </a:p>
          </p:txBody>
        </p:sp>
      </p:grpSp>
      <p:sp>
        <p:nvSpPr>
          <p:cNvPr id="17" name="Google Shape;2511;p41">
            <a:extLst>
              <a:ext uri="{FF2B5EF4-FFF2-40B4-BE49-F238E27FC236}">
                <a16:creationId xmlns:a16="http://schemas.microsoft.com/office/drawing/2014/main" id="{B78FAD12-692A-44F2-9BC7-4EF9057F6C22}"/>
              </a:ext>
            </a:extLst>
          </p:cNvPr>
          <p:cNvSpPr txBox="1"/>
          <p:nvPr/>
        </p:nvSpPr>
        <p:spPr>
          <a:xfrm flipH="1">
            <a:off x="1452563" y="1911350"/>
            <a:ext cx="5856287" cy="457200"/>
          </a:xfrm>
          <a:prstGeom prst="rect">
            <a:avLst/>
          </a:prstGeom>
          <a:solidFill>
            <a:schemeClr val="tx2">
              <a:lumMod val="20000"/>
              <a:lumOff val="8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dirty="0">
                <a:solidFill>
                  <a:srgbClr val="000000"/>
                </a:solidFill>
                <a:latin typeface="+mn-lt"/>
                <a:sym typeface="Fira Sans Condensed" panose="020B0603050000020004" pitchFamily="34" charset="0"/>
              </a:rPr>
              <a:t>ЦЕЛЕВОЙ РАЗДЕЛ</a:t>
            </a:r>
          </a:p>
        </p:txBody>
      </p:sp>
      <p:sp>
        <p:nvSpPr>
          <p:cNvPr id="18" name="Google Shape;2511;p41">
            <a:extLst>
              <a:ext uri="{FF2B5EF4-FFF2-40B4-BE49-F238E27FC236}">
                <a16:creationId xmlns:a16="http://schemas.microsoft.com/office/drawing/2014/main" id="{8DF6B982-7751-4B54-A55B-6D59F49AD8ED}"/>
              </a:ext>
            </a:extLst>
          </p:cNvPr>
          <p:cNvSpPr txBox="1"/>
          <p:nvPr/>
        </p:nvSpPr>
        <p:spPr>
          <a:xfrm flipH="1">
            <a:off x="1392238" y="3222625"/>
            <a:ext cx="6067425" cy="447675"/>
          </a:xfrm>
          <a:prstGeom prst="rect">
            <a:avLst/>
          </a:prstGeom>
          <a:solidFill>
            <a:schemeClr val="tx2">
              <a:lumMod val="40000"/>
              <a:lumOff val="6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a:latin typeface="+mn-lt"/>
                <a:sym typeface="Fira Sans Condensed" panose="020B0603050000020004" pitchFamily="34" charset="0"/>
              </a:rPr>
              <a:t>СОДЕРЖАТЕЛЬНЫЙ РАЗДЕЛ</a:t>
            </a:r>
            <a:endParaRPr lang="ru-RU" altLang="ru-RU" sz="2000" b="1">
              <a:solidFill>
                <a:srgbClr val="000000"/>
              </a:solidFill>
              <a:latin typeface="+mn-lt"/>
              <a:sym typeface="Fira Sans Condensed" panose="020B0603050000020004" pitchFamily="34" charset="0"/>
            </a:endParaRPr>
          </a:p>
        </p:txBody>
      </p:sp>
      <p:sp>
        <p:nvSpPr>
          <p:cNvPr id="21519" name="Google Shape;2511;p41">
            <a:extLst>
              <a:ext uri="{FF2B5EF4-FFF2-40B4-BE49-F238E27FC236}">
                <a16:creationId xmlns:a16="http://schemas.microsoft.com/office/drawing/2014/main" id="{C34360AA-4903-4E5F-AEE9-C182A34E412C}"/>
              </a:ext>
            </a:extLst>
          </p:cNvPr>
          <p:cNvSpPr txBox="1">
            <a:spLocks noChangeArrowheads="1"/>
          </p:cNvSpPr>
          <p:nvPr/>
        </p:nvSpPr>
        <p:spPr bwMode="auto">
          <a:xfrm flipH="1">
            <a:off x="685800" y="4629150"/>
            <a:ext cx="7569200" cy="527050"/>
          </a:xfrm>
          <a:prstGeom prst="rect">
            <a:avLst/>
          </a:prstGeom>
          <a:solidFill>
            <a:srgbClr val="D83C47"/>
          </a:solid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a:latin typeface="+mn-lt"/>
                <a:sym typeface="Fira Sans Condensed" panose="020B0603050000020004" pitchFamily="34" charset="0"/>
              </a:rPr>
              <a:t>ОРГАНИЗАЦИОННЫЙ РАЗДЕЛ</a:t>
            </a:r>
            <a:endParaRPr lang="ru-RU" altLang="ru-RU" sz="2000" b="1">
              <a:solidFill>
                <a:srgbClr val="000000"/>
              </a:solidFill>
              <a:latin typeface="+mn-lt"/>
              <a:sym typeface="Fira Sans Condensed" panose="020B0603050000020004" pitchFamily="34" charset="0"/>
            </a:endParaRPr>
          </a:p>
        </p:txBody>
      </p:sp>
      <p:sp>
        <p:nvSpPr>
          <p:cNvPr id="22545" name="Google Shape;815;p33">
            <a:extLst>
              <a:ext uri="{FF2B5EF4-FFF2-40B4-BE49-F238E27FC236}">
                <a16:creationId xmlns:a16="http://schemas.microsoft.com/office/drawing/2014/main" id="{6D4F36A2-2E65-4177-836D-D2D389FF0F6C}"/>
              </a:ext>
            </a:extLst>
          </p:cNvPr>
          <p:cNvSpPr>
            <a:spLocks noChangeArrowheads="1"/>
          </p:cNvSpPr>
          <p:nvPr/>
        </p:nvSpPr>
        <p:spPr bwMode="auto">
          <a:xfrm>
            <a:off x="1160463" y="876300"/>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 name="Google Shape;818;p33">
            <a:extLst>
              <a:ext uri="{FF2B5EF4-FFF2-40B4-BE49-F238E27FC236}">
                <a16:creationId xmlns:a16="http://schemas.microsoft.com/office/drawing/2014/main" id="{4718BDE2-6101-4451-ADE2-20B958187B9D}"/>
              </a:ext>
            </a:extLst>
          </p:cNvPr>
          <p:cNvGrpSpPr>
            <a:grpSpLocks/>
          </p:cNvGrpSpPr>
          <p:nvPr/>
        </p:nvGrpSpPr>
        <p:grpSpPr bwMode="auto">
          <a:xfrm>
            <a:off x="1319213" y="957263"/>
            <a:ext cx="233362" cy="265112"/>
            <a:chOff x="846218" y="3458333"/>
            <a:chExt cx="343138" cy="364887"/>
          </a:xfrm>
        </p:grpSpPr>
        <p:sp>
          <p:nvSpPr>
            <p:cNvPr id="22547" name="Google Shape;819;p33">
              <a:extLst>
                <a:ext uri="{FF2B5EF4-FFF2-40B4-BE49-F238E27FC236}">
                  <a16:creationId xmlns:a16="http://schemas.microsoft.com/office/drawing/2014/main" id="{4299DC5D-7EDE-478D-BDA6-397DA7F572FA}"/>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2548" name="Google Shape;820;p33">
              <a:extLst>
                <a:ext uri="{FF2B5EF4-FFF2-40B4-BE49-F238E27FC236}">
                  <a16:creationId xmlns:a16="http://schemas.microsoft.com/office/drawing/2014/main" id="{F8462CAE-8489-4800-BB47-7AEB986D2428}"/>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2549" name="Google Shape;821;p33">
              <a:extLst>
                <a:ext uri="{FF2B5EF4-FFF2-40B4-BE49-F238E27FC236}">
                  <a16:creationId xmlns:a16="http://schemas.microsoft.com/office/drawing/2014/main" id="{94D1CE80-280A-49E1-A351-9DF816C713A3}"/>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824;p33">
            <a:extLst>
              <a:ext uri="{FF2B5EF4-FFF2-40B4-BE49-F238E27FC236}">
                <a16:creationId xmlns:a16="http://schemas.microsoft.com/office/drawing/2014/main" id="{5707DEF6-9AF5-4B2E-8EB7-C69EA5305FF8}"/>
              </a:ext>
            </a:extLst>
          </p:cNvPr>
          <p:cNvGrpSpPr>
            <a:grpSpLocks/>
          </p:cNvGrpSpPr>
          <p:nvPr/>
        </p:nvGrpSpPr>
        <p:grpSpPr bwMode="auto">
          <a:xfrm>
            <a:off x="847725" y="514350"/>
            <a:ext cx="8150225" cy="554038"/>
            <a:chOff x="1561100" y="1433050"/>
            <a:chExt cx="1143601" cy="531000"/>
          </a:xfrm>
        </p:grpSpPr>
        <p:sp>
          <p:nvSpPr>
            <p:cNvPr id="22553" name="Google Shape;825;p33">
              <a:extLst>
                <a:ext uri="{FF2B5EF4-FFF2-40B4-BE49-F238E27FC236}">
                  <a16:creationId xmlns:a16="http://schemas.microsoft.com/office/drawing/2014/main" id="{24B92486-1306-43B5-BDAC-470BF281F0F9}"/>
                </a:ext>
              </a:extLst>
            </p:cNvPr>
            <p:cNvSpPr txBox="1">
              <a:spLocks noChangeArrowheads="1"/>
            </p:cNvSpPr>
            <p:nvPr/>
          </p:nvSpPr>
          <p:spPr bwMode="auto">
            <a:xfrm>
              <a:off x="1561100" y="1716047"/>
              <a:ext cx="1143601" cy="248003"/>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ea typeface="Roboto" panose="02000000000000000000" pitchFamily="2" charset="0"/>
                  <a:cs typeface="Times New Roman" panose="02020603050405020304" pitchFamily="18" charset="0"/>
                  <a:sym typeface="Roboto" panose="02000000000000000000" pitchFamily="2" charset="0"/>
                </a:rPr>
                <a:t>(сравнительный анализ старого и обновленного ФГОС)</a:t>
              </a:r>
            </a:p>
          </p:txBody>
        </p:sp>
        <p:sp>
          <p:nvSpPr>
            <p:cNvPr id="22554" name="Google Shape;826;p33">
              <a:extLst>
                <a:ext uri="{FF2B5EF4-FFF2-40B4-BE49-F238E27FC236}">
                  <a16:creationId xmlns:a16="http://schemas.microsoft.com/office/drawing/2014/main" id="{910A8AE2-6EBB-4C1E-BCC3-F4795C976790}"/>
                </a:ext>
              </a:extLst>
            </p:cNvPr>
            <p:cNvSpPr txBox="1">
              <a:spLocks noChangeArrowheads="1"/>
            </p:cNvSpPr>
            <p:nvPr/>
          </p:nvSpPr>
          <p:spPr bwMode="auto">
            <a:xfrm>
              <a:off x="1561100" y="1433050"/>
              <a:ext cx="1069425" cy="28299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latin typeface="+mn-lt"/>
                  <a:sym typeface="Fira Sans Extra Condensed" panose="020F0502020204030204" pitchFamily="34" charset="0"/>
                </a:rPr>
                <a:t>ОСНОВНЫЕ ИЗМЕНЕНИЯ В СТРУКТУРЕ ООП НОО</a:t>
              </a:r>
            </a:p>
          </p:txBody>
        </p:sp>
      </p:grpSp>
      <p:graphicFrame>
        <p:nvGraphicFramePr>
          <p:cNvPr id="7" name="Таблица 6">
            <a:extLst>
              <a:ext uri="{FF2B5EF4-FFF2-40B4-BE49-F238E27FC236}">
                <a16:creationId xmlns:a16="http://schemas.microsoft.com/office/drawing/2014/main" id="{6F344D43-88DB-4038-ABF3-DFCCCE9D7382}"/>
              </a:ext>
            </a:extLst>
          </p:cNvPr>
          <p:cNvGraphicFramePr>
            <a:graphicFrameLocks noGrp="1"/>
          </p:cNvGraphicFramePr>
          <p:nvPr>
            <p:extLst>
              <p:ext uri="{D42A27DB-BD31-4B8C-83A1-F6EECF244321}">
                <p14:modId xmlns:p14="http://schemas.microsoft.com/office/powerpoint/2010/main" val="3707588597"/>
              </p:ext>
            </p:extLst>
          </p:nvPr>
        </p:nvGraphicFramePr>
        <p:xfrm>
          <a:off x="971600" y="1340768"/>
          <a:ext cx="7621587" cy="5272087"/>
        </p:xfrm>
        <a:graphic>
          <a:graphicData uri="http://schemas.openxmlformats.org/drawingml/2006/table">
            <a:tbl>
              <a:tblPr firstRow="1" firstCol="1" bandRow="1"/>
              <a:tblGrid>
                <a:gridCol w="3810394">
                  <a:extLst>
                    <a:ext uri="{9D8B030D-6E8A-4147-A177-3AD203B41FA5}">
                      <a16:colId xmlns:a16="http://schemas.microsoft.com/office/drawing/2014/main" val="20000"/>
                    </a:ext>
                  </a:extLst>
                </a:gridCol>
                <a:gridCol w="3811193">
                  <a:extLst>
                    <a:ext uri="{9D8B030D-6E8A-4147-A177-3AD203B41FA5}">
                      <a16:colId xmlns:a16="http://schemas.microsoft.com/office/drawing/2014/main" val="20001"/>
                    </a:ext>
                  </a:extLst>
                </a:gridCol>
              </a:tblGrid>
              <a:tr h="304836">
                <a:tc>
                  <a:txBody>
                    <a:bodyPr/>
                    <a:lstStyle/>
                    <a:p>
                      <a:pPr algn="ctr">
                        <a:lnSpc>
                          <a:spcPct val="100000"/>
                        </a:lnSpc>
                        <a:spcAft>
                          <a:spcPts val="0"/>
                        </a:spcAft>
                      </a:pPr>
                      <a:r>
                        <a:rPr lang="ru-RU" sz="2000" b="1" dirty="0">
                          <a:solidFill>
                            <a:srgbClr val="C00000"/>
                          </a:solidFill>
                          <a:effectLst/>
                          <a:latin typeface="+mn-lt"/>
                        </a:rPr>
                        <a:t>Было</a:t>
                      </a:r>
                      <a:endParaRPr lang="ru-RU" sz="2000" b="1" dirty="0">
                        <a:solidFill>
                          <a:srgbClr val="C00000"/>
                        </a:solidFill>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ctr">
                        <a:lnSpc>
                          <a:spcPct val="100000"/>
                        </a:lnSpc>
                        <a:spcAft>
                          <a:spcPts val="0"/>
                        </a:spcAft>
                      </a:pPr>
                      <a:r>
                        <a:rPr lang="ru-RU" sz="2000" b="1" dirty="0">
                          <a:solidFill>
                            <a:srgbClr val="C00000"/>
                          </a:solidFill>
                          <a:effectLst/>
                          <a:latin typeface="+mn-lt"/>
                        </a:rPr>
                        <a:t>Стало</a:t>
                      </a:r>
                      <a:endParaRPr lang="ru-RU" sz="2000" b="1" dirty="0">
                        <a:solidFill>
                          <a:srgbClr val="C00000"/>
                        </a:solidFill>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val="10000"/>
                  </a:ext>
                </a:extLst>
              </a:tr>
              <a:tr h="202700">
                <a:tc gridSpan="2">
                  <a:txBody>
                    <a:bodyPr/>
                    <a:lstStyle/>
                    <a:p>
                      <a:pPr algn="ctr">
                        <a:lnSpc>
                          <a:spcPct val="100000"/>
                        </a:lnSpc>
                        <a:spcAft>
                          <a:spcPts val="0"/>
                        </a:spcAft>
                      </a:pPr>
                      <a:r>
                        <a:rPr lang="ru-RU" sz="1300" b="1" dirty="0">
                          <a:effectLst/>
                          <a:latin typeface="+mn-lt"/>
                        </a:rPr>
                        <a:t>Целевой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val="10001"/>
                  </a:ext>
                </a:extLst>
              </a:tr>
              <a:tr h="990716">
                <a:tc>
                  <a:txBody>
                    <a:bodyPr/>
                    <a:lstStyle/>
                    <a:p>
                      <a:pPr algn="just">
                        <a:lnSpc>
                          <a:spcPct val="100000"/>
                        </a:lnSpc>
                        <a:spcAft>
                          <a:spcPts val="0"/>
                        </a:spcAft>
                      </a:pPr>
                      <a:r>
                        <a:rPr lang="ru-RU" sz="1300" dirty="0">
                          <a:effectLst/>
                          <a:latin typeface="+mn-lt"/>
                        </a:rPr>
                        <a:t>– пояснительная записка;</a:t>
                      </a:r>
                    </a:p>
                    <a:p>
                      <a:pPr algn="just">
                        <a:lnSpc>
                          <a:spcPct val="100000"/>
                        </a:lnSpc>
                        <a:spcAft>
                          <a:spcPts val="0"/>
                        </a:spcAft>
                      </a:pPr>
                      <a:r>
                        <a:rPr lang="ru-RU" sz="1300" dirty="0">
                          <a:effectLst/>
                          <a:latin typeface="+mn-lt"/>
                        </a:rPr>
                        <a:t>– планируемые результаты освоения обучающимися ООП НОО;</a:t>
                      </a:r>
                    </a:p>
                    <a:p>
                      <a:pPr algn="just">
                        <a:lnSpc>
                          <a:spcPct val="100000"/>
                        </a:lnSpc>
                        <a:spcAft>
                          <a:spcPts val="0"/>
                        </a:spcAft>
                      </a:pPr>
                      <a:r>
                        <a:rPr lang="ru-RU" sz="1300" dirty="0">
                          <a:effectLst/>
                          <a:latin typeface="+mn-lt"/>
                        </a:rPr>
                        <a:t>– система оценки достижения планируемых результатов освоения ООП НОО</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пояснительная записка;</a:t>
                      </a:r>
                    </a:p>
                    <a:p>
                      <a:pPr algn="just">
                        <a:lnSpc>
                          <a:spcPct val="100000"/>
                        </a:lnSpc>
                        <a:spcAft>
                          <a:spcPts val="0"/>
                        </a:spcAft>
                      </a:pPr>
                      <a:r>
                        <a:rPr lang="ru-RU" sz="1300" dirty="0">
                          <a:effectLst/>
                          <a:latin typeface="+mn-lt"/>
                        </a:rPr>
                        <a:t>– планируемые результаты освоения обучающимися программы НОО;</a:t>
                      </a:r>
                    </a:p>
                    <a:p>
                      <a:pPr algn="just">
                        <a:lnSpc>
                          <a:spcPct val="100000"/>
                        </a:lnSpc>
                        <a:spcAft>
                          <a:spcPts val="0"/>
                        </a:spcAft>
                      </a:pPr>
                      <a:r>
                        <a:rPr lang="ru-RU" sz="1300" dirty="0">
                          <a:effectLst/>
                          <a:latin typeface="+mn-lt"/>
                        </a:rPr>
                        <a:t>– система оценки достижения планируемых результатов освоения программы НОО</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val="10002"/>
                  </a:ext>
                </a:extLst>
              </a:tr>
              <a:tr h="202700">
                <a:tc gridSpan="2">
                  <a:txBody>
                    <a:bodyPr/>
                    <a:lstStyle/>
                    <a:p>
                      <a:pPr algn="ctr">
                        <a:lnSpc>
                          <a:spcPct val="100000"/>
                        </a:lnSpc>
                        <a:spcAft>
                          <a:spcPts val="0"/>
                        </a:spcAft>
                      </a:pPr>
                      <a:r>
                        <a:rPr lang="ru-RU" sz="1300" b="1" dirty="0">
                          <a:effectLst/>
                          <a:latin typeface="+mn-lt"/>
                        </a:rPr>
                        <a:t>Содержательный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val="10003"/>
                  </a:ext>
                </a:extLst>
              </a:tr>
              <a:tr h="1585146">
                <a:tc>
                  <a:txBody>
                    <a:bodyPr/>
                    <a:lstStyle/>
                    <a:p>
                      <a:pPr algn="just">
                        <a:lnSpc>
                          <a:spcPct val="100000"/>
                        </a:lnSpc>
                        <a:spcAft>
                          <a:spcPts val="0"/>
                        </a:spcAft>
                      </a:pPr>
                      <a:r>
                        <a:rPr lang="ru-RU" sz="1300" dirty="0">
                          <a:effectLst/>
                          <a:latin typeface="+mn-lt"/>
                        </a:rPr>
                        <a:t>– программа формирования УУД у обучающихся;</a:t>
                      </a:r>
                    </a:p>
                    <a:p>
                      <a:pPr algn="just">
                        <a:lnSpc>
                          <a:spcPct val="100000"/>
                        </a:lnSpc>
                        <a:spcAft>
                          <a:spcPts val="0"/>
                        </a:spcAft>
                      </a:pPr>
                      <a:r>
                        <a:rPr lang="ru-RU" sz="1300" dirty="0">
                          <a:effectLst/>
                          <a:latin typeface="+mn-lt"/>
                        </a:rPr>
                        <a:t>– программы отдельных учебных предметов, курсов и курсов внеурочной деятельности;</a:t>
                      </a:r>
                    </a:p>
                    <a:p>
                      <a:pPr algn="just">
                        <a:lnSpc>
                          <a:spcPct val="100000"/>
                        </a:lnSpc>
                        <a:spcAft>
                          <a:spcPts val="0"/>
                        </a:spcAft>
                      </a:pPr>
                      <a:r>
                        <a:rPr lang="ru-RU" sz="1300" dirty="0">
                          <a:effectLst/>
                          <a:latin typeface="+mn-lt"/>
                        </a:rPr>
                        <a:t>– рабочая программа воспитания, календарный план воспитательной работы;</a:t>
                      </a:r>
                    </a:p>
                    <a:p>
                      <a:pPr algn="just">
                        <a:lnSpc>
                          <a:spcPct val="100000"/>
                        </a:lnSpc>
                        <a:spcAft>
                          <a:spcPts val="0"/>
                        </a:spcAft>
                      </a:pPr>
                      <a:r>
                        <a:rPr lang="ru-RU" sz="1300" dirty="0">
                          <a:effectLst/>
                          <a:latin typeface="+mn-lt"/>
                        </a:rPr>
                        <a:t>– программа коррекционной работы;</a:t>
                      </a:r>
                    </a:p>
                    <a:p>
                      <a:pPr algn="just">
                        <a:lnSpc>
                          <a:spcPct val="100000"/>
                        </a:lnSpc>
                        <a:spcAft>
                          <a:spcPts val="0"/>
                        </a:spcAft>
                      </a:pPr>
                      <a:r>
                        <a:rPr lang="ru-RU" sz="1300" dirty="0">
                          <a:effectLst/>
                          <a:latin typeface="+mn-lt"/>
                        </a:rPr>
                        <a:t>– программа формирования экологической культуры, здорового и безопасного образа жизни</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программа формирования УУД у обучающихся;</a:t>
                      </a:r>
                    </a:p>
                    <a:p>
                      <a:pPr algn="just">
                        <a:lnSpc>
                          <a:spcPct val="100000"/>
                        </a:lnSpc>
                        <a:spcAft>
                          <a:spcPts val="0"/>
                        </a:spcAft>
                      </a:pPr>
                      <a:r>
                        <a:rPr lang="ru-RU" sz="1300" dirty="0">
                          <a:effectLst/>
                          <a:latin typeface="+mn-lt"/>
                        </a:rPr>
                        <a:t>– рабочие программы учебных предметов, учебных курсов, в том числе внеурочной деятельности, учебных модулей;</a:t>
                      </a:r>
                    </a:p>
                    <a:p>
                      <a:pPr algn="just">
                        <a:lnSpc>
                          <a:spcPct val="100000"/>
                        </a:lnSpc>
                        <a:spcAft>
                          <a:spcPts val="0"/>
                        </a:spcAft>
                      </a:pPr>
                      <a:r>
                        <a:rPr lang="ru-RU" sz="1300" dirty="0">
                          <a:effectLst/>
                          <a:latin typeface="+mn-lt"/>
                        </a:rPr>
                        <a:t>– рабочая программа воспитания</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val="10004"/>
                  </a:ext>
                </a:extLst>
              </a:tr>
              <a:tr h="202700">
                <a:tc gridSpan="2">
                  <a:txBody>
                    <a:bodyPr/>
                    <a:lstStyle/>
                    <a:p>
                      <a:pPr algn="ctr">
                        <a:lnSpc>
                          <a:spcPct val="100000"/>
                        </a:lnSpc>
                        <a:spcAft>
                          <a:spcPts val="0"/>
                        </a:spcAft>
                      </a:pPr>
                      <a:r>
                        <a:rPr lang="ru-RU" sz="1300" b="1" dirty="0">
                          <a:effectLst/>
                          <a:latin typeface="+mn-lt"/>
                        </a:rPr>
                        <a:t>Организационный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val="10005"/>
                  </a:ext>
                </a:extLst>
              </a:tr>
              <a:tr h="1783289">
                <a:tc>
                  <a:txBody>
                    <a:bodyPr/>
                    <a:lstStyle/>
                    <a:p>
                      <a:pPr algn="just">
                        <a:lnSpc>
                          <a:spcPct val="100000"/>
                        </a:lnSpc>
                        <a:spcAft>
                          <a:spcPts val="0"/>
                        </a:spcAft>
                      </a:pPr>
                      <a:r>
                        <a:rPr lang="ru-RU" sz="1300" dirty="0">
                          <a:effectLst/>
                          <a:latin typeface="+mn-lt"/>
                        </a:rPr>
                        <a:t>– учебный план НОО;</a:t>
                      </a:r>
                    </a:p>
                    <a:p>
                      <a:pPr algn="just">
                        <a:lnSpc>
                          <a:spcPct val="100000"/>
                        </a:lnSpc>
                        <a:spcAft>
                          <a:spcPts val="0"/>
                        </a:spcAft>
                      </a:pPr>
                      <a:r>
                        <a:rPr lang="ru-RU" sz="1300" dirty="0">
                          <a:effectLst/>
                          <a:latin typeface="+mn-lt"/>
                        </a:rPr>
                        <a:t>– календарный учебный график;</a:t>
                      </a:r>
                    </a:p>
                    <a:p>
                      <a:pPr algn="just">
                        <a:lnSpc>
                          <a:spcPct val="100000"/>
                        </a:lnSpc>
                        <a:spcAft>
                          <a:spcPts val="0"/>
                        </a:spcAft>
                      </a:pPr>
                      <a:r>
                        <a:rPr lang="ru-RU" sz="1300" dirty="0">
                          <a:effectLst/>
                          <a:latin typeface="+mn-lt"/>
                        </a:rPr>
                        <a:t>– план внеурочной деятельности;</a:t>
                      </a:r>
                    </a:p>
                    <a:p>
                      <a:pPr algn="just">
                        <a:lnSpc>
                          <a:spcPct val="100000"/>
                        </a:lnSpc>
                        <a:spcAft>
                          <a:spcPts val="0"/>
                        </a:spcAft>
                      </a:pPr>
                      <a:r>
                        <a:rPr lang="ru-RU" sz="1300" dirty="0">
                          <a:effectLst/>
                          <a:latin typeface="+mn-lt"/>
                        </a:rPr>
                        <a:t>– система условий реализации ООП НОО;</a:t>
                      </a:r>
                    </a:p>
                    <a:p>
                      <a:pPr algn="just">
                        <a:lnSpc>
                          <a:spcPct val="100000"/>
                        </a:lnSpc>
                        <a:spcAft>
                          <a:spcPts val="0"/>
                        </a:spcAft>
                      </a:pPr>
                      <a:r>
                        <a:rPr lang="ru-RU" sz="1300" dirty="0">
                          <a:effectLst/>
                          <a:latin typeface="+mn-lt"/>
                        </a:rPr>
                        <a:t>– календарный план воспитательной работы</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учебный план НОО;</a:t>
                      </a:r>
                    </a:p>
                    <a:p>
                      <a:pPr algn="just">
                        <a:lnSpc>
                          <a:spcPct val="100000"/>
                        </a:lnSpc>
                        <a:spcAft>
                          <a:spcPts val="0"/>
                        </a:spcAft>
                      </a:pPr>
                      <a:r>
                        <a:rPr lang="ru-RU" sz="1300" dirty="0">
                          <a:effectLst/>
                          <a:latin typeface="+mn-lt"/>
                        </a:rPr>
                        <a:t>– календарный учебный график;</a:t>
                      </a:r>
                    </a:p>
                    <a:p>
                      <a:pPr algn="just">
                        <a:lnSpc>
                          <a:spcPct val="100000"/>
                        </a:lnSpc>
                        <a:spcAft>
                          <a:spcPts val="0"/>
                        </a:spcAft>
                      </a:pPr>
                      <a:r>
                        <a:rPr lang="ru-RU" sz="1300" dirty="0">
                          <a:effectLst/>
                          <a:latin typeface="+mn-lt"/>
                        </a:rPr>
                        <a:t>– план внеурочной деятельности;</a:t>
                      </a:r>
                    </a:p>
                    <a:p>
                      <a:pPr algn="just">
                        <a:lnSpc>
                          <a:spcPct val="100000"/>
                        </a:lnSpc>
                        <a:spcAft>
                          <a:spcPts val="0"/>
                        </a:spcAft>
                      </a:pPr>
                      <a:r>
                        <a:rPr lang="ru-RU" sz="1300" dirty="0">
                          <a:solidFill>
                            <a:srgbClr val="FFFF00"/>
                          </a:solidFill>
                          <a:effectLst/>
                          <a:latin typeface="+mn-lt"/>
                        </a:rPr>
                        <a:t>– характеристика условий реализации программы НОО в соответствии с требованиями ФГОС;</a:t>
                      </a:r>
                    </a:p>
                    <a:p>
                      <a:pPr algn="just">
                        <a:lnSpc>
                          <a:spcPct val="100000"/>
                        </a:lnSpc>
                        <a:spcAft>
                          <a:spcPts val="0"/>
                        </a:spcAft>
                      </a:pPr>
                      <a:r>
                        <a:rPr lang="ru-RU" sz="1300" dirty="0">
                          <a:solidFill>
                            <a:srgbClr val="FFFF00"/>
                          </a:solidFill>
                          <a:effectLst/>
                          <a:latin typeface="+mn-lt"/>
                        </a:rPr>
                        <a:t>– календарный план воспитательной работы с перечнем событий и мероприятий воспитательной направленности, которые организует и проводит школа или в которых она принимает участие </a:t>
                      </a:r>
                      <a:endParaRPr lang="ru-RU" sz="1300" dirty="0">
                        <a:solidFill>
                          <a:srgbClr val="FFFF00"/>
                        </a:solidFill>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val="10006"/>
                  </a:ext>
                </a:extLst>
              </a:tr>
            </a:tbl>
          </a:graphicData>
        </a:graphic>
      </p:graphicFrame>
      <p:sp>
        <p:nvSpPr>
          <p:cNvPr id="27677" name="Google Shape;815;p33">
            <a:extLst>
              <a:ext uri="{FF2B5EF4-FFF2-40B4-BE49-F238E27FC236}">
                <a16:creationId xmlns:a16="http://schemas.microsoft.com/office/drawing/2014/main" id="{D8F4C978-3068-4433-A72E-DD58D02491C9}"/>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 name="Google Shape;818;p33">
            <a:extLst>
              <a:ext uri="{FF2B5EF4-FFF2-40B4-BE49-F238E27FC236}">
                <a16:creationId xmlns:a16="http://schemas.microsoft.com/office/drawing/2014/main" id="{B25EEFCC-A4FF-4728-B583-2295357FC4B8}"/>
              </a:ext>
            </a:extLst>
          </p:cNvPr>
          <p:cNvGrpSpPr>
            <a:grpSpLocks/>
          </p:cNvGrpSpPr>
          <p:nvPr/>
        </p:nvGrpSpPr>
        <p:grpSpPr bwMode="auto">
          <a:xfrm>
            <a:off x="512763" y="712788"/>
            <a:ext cx="233362" cy="265112"/>
            <a:chOff x="846218" y="3458333"/>
            <a:chExt cx="343138" cy="364887"/>
          </a:xfrm>
        </p:grpSpPr>
        <p:sp>
          <p:nvSpPr>
            <p:cNvPr id="27679" name="Google Shape;819;p33">
              <a:extLst>
                <a:ext uri="{FF2B5EF4-FFF2-40B4-BE49-F238E27FC236}">
                  <a16:creationId xmlns:a16="http://schemas.microsoft.com/office/drawing/2014/main"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24406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4403</TotalTime>
  <Words>2110</Words>
  <Application>Microsoft Office PowerPoint</Application>
  <PresentationFormat>Экран (4:3)</PresentationFormat>
  <Paragraphs>319</Paragraphs>
  <Slides>39</Slides>
  <Notes>29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39</vt:i4>
      </vt:variant>
    </vt:vector>
  </HeadingPairs>
  <TitlesOfParts>
    <vt:vector size="51" baseType="lpstr">
      <vt:lpstr>AcademyC</vt:lpstr>
      <vt:lpstr>Arial</vt:lpstr>
      <vt:lpstr>Calibri</vt:lpstr>
      <vt:lpstr>Corsiva</vt:lpstr>
      <vt:lpstr>Fira Sans Condensed</vt:lpstr>
      <vt:lpstr>Fira Sans Extra Condensed</vt:lpstr>
      <vt:lpstr>Roboto</vt:lpstr>
      <vt:lpstr>Roboto Condensed</vt:lpstr>
      <vt:lpstr>Symbol</vt:lpstr>
      <vt:lpstr>Times New Roman</vt:lpstr>
      <vt:lpstr>Тема Office</vt:lpstr>
      <vt:lpstr>Специальное оформление</vt:lpstr>
      <vt:lpstr> Методический семинар 28.08.2022 «Алгоритм разработки рабочих программ в соответствии с требованиями обновлённых ФГОС» </vt:lpstr>
      <vt:lpstr>Основная задача ФГОС</vt:lpstr>
      <vt:lpstr>Какие бывают ФГОС?</vt:lpstr>
      <vt:lpstr>Основные документы</vt:lpstr>
      <vt:lpstr>Презентация PowerPoint</vt:lpstr>
      <vt:lpstr>Презентация PowerPoint</vt:lpstr>
      <vt:lpstr>Основные изменения ФГОС НОО И ООО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РП</vt:lpstr>
      <vt:lpstr>Структура РП</vt:lpstr>
      <vt:lpstr>Структура РП</vt:lpstr>
      <vt:lpstr>Структура РП</vt:lpstr>
      <vt:lpstr>Структура РП</vt:lpstr>
      <vt:lpstr>4. Оформление и хранение рабочей программы</vt:lpstr>
      <vt:lpstr>4. Оформление и хранение рабочей программы</vt:lpstr>
      <vt:lpstr>Презентация PowerPoint</vt:lpstr>
      <vt:lpstr>Презентация PowerPoint</vt:lpstr>
      <vt:lpstr>Презентация PowerPoint</vt:lpstr>
      <vt:lpstr>УГЛУБЛЕННОЕ ИЗУЧЕНИЕ ОТДЕЛЬНЫХ ПРЕДМЕТОВ НА УРОВНЕ НОО И ООО</vt:lpstr>
      <vt:lpstr>УГЛУБЛЕННОЕ ИЗУЧЕНИЕ ОТДЕЛЬНЫХ ПРЕДМЕТОВ НА УРОВНЕ НОО И ООО</vt:lpstr>
      <vt:lpstr>КАК РАЗРАБОТАТЬ РАБОЧУЮ ПРОГРАММУ ПРЕДМЕТА ИЛИ КУРСА С УЧЕТОМ РАБОЧЕЙ ПРОГРАММЫ ВОСПИТАНИЯ И ПРИМЕНЕНИЯ ЭОР И ЦОР, КАК ЭТО ОТРАЗИТЬ В ПРОГРАММЕ?</vt:lpstr>
      <vt:lpstr>РАБОЧАЯ ПРОГРАММА  ПРЕДМЕТА, КУРСА, МОДУЛЯ</vt:lpstr>
      <vt:lpstr>Презентация PowerPoint</vt:lpstr>
      <vt:lpstr>Презентация PowerPoint</vt:lpstr>
      <vt:lpstr>Презентация PowerPoint</vt:lpstr>
      <vt:lpstr>Электронное портфолио ученика</vt:lpstr>
      <vt:lpstr>Рекомендации (ПООП  НОО с. 21;  ПООП ООО с. 22)</vt:lpstr>
      <vt:lpstr>Усиление роли ИКТ в образовательной деятельности </vt:lpstr>
      <vt:lpstr>Развиваем волонтерство!</vt:lpstr>
      <vt:lpstr>Внедряем наставничество!</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Татьяна Грищенко</cp:lastModifiedBy>
  <cp:revision>226</cp:revision>
  <dcterms:created xsi:type="dcterms:W3CDTF">2014-06-24T15:51:35Z</dcterms:created>
  <dcterms:modified xsi:type="dcterms:W3CDTF">2022-12-07T12:50:00Z</dcterms:modified>
</cp:coreProperties>
</file>